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4"/>
  </p:sldMasterIdLst>
  <p:notesMasterIdLst>
    <p:notesMasterId r:id="rId69"/>
  </p:notesMasterIdLst>
  <p:handoutMasterIdLst>
    <p:handoutMasterId r:id="rId70"/>
  </p:handoutMasterIdLst>
  <p:sldIdLst>
    <p:sldId id="256" r:id="rId5"/>
    <p:sldId id="263" r:id="rId6"/>
    <p:sldId id="261" r:id="rId7"/>
    <p:sldId id="275" r:id="rId8"/>
    <p:sldId id="308" r:id="rId9"/>
    <p:sldId id="309" r:id="rId10"/>
    <p:sldId id="319" r:id="rId11"/>
    <p:sldId id="307" r:id="rId12"/>
    <p:sldId id="302" r:id="rId13"/>
    <p:sldId id="303" r:id="rId14"/>
    <p:sldId id="305" r:id="rId15"/>
    <p:sldId id="321" r:id="rId16"/>
    <p:sldId id="281" r:id="rId17"/>
    <p:sldId id="315" r:id="rId18"/>
    <p:sldId id="311" r:id="rId19"/>
    <p:sldId id="276" r:id="rId20"/>
    <p:sldId id="317" r:id="rId21"/>
    <p:sldId id="310" r:id="rId22"/>
    <p:sldId id="318" r:id="rId23"/>
    <p:sldId id="277" r:id="rId24"/>
    <p:sldId id="284" r:id="rId25"/>
    <p:sldId id="314" r:id="rId26"/>
    <p:sldId id="290" r:id="rId27"/>
    <p:sldId id="291" r:id="rId28"/>
    <p:sldId id="293" r:id="rId29"/>
    <p:sldId id="292" r:id="rId30"/>
    <p:sldId id="301" r:id="rId31"/>
    <p:sldId id="295" r:id="rId32"/>
    <p:sldId id="294" r:id="rId33"/>
    <p:sldId id="296" r:id="rId34"/>
    <p:sldId id="282" r:id="rId35"/>
    <p:sldId id="297" r:id="rId36"/>
    <p:sldId id="349" r:id="rId37"/>
    <p:sldId id="350" r:id="rId38"/>
    <p:sldId id="351" r:id="rId39"/>
    <p:sldId id="352" r:id="rId40"/>
    <p:sldId id="353" r:id="rId41"/>
    <p:sldId id="354" r:id="rId42"/>
    <p:sldId id="355" r:id="rId43"/>
    <p:sldId id="356" r:id="rId44"/>
    <p:sldId id="357" r:id="rId45"/>
    <p:sldId id="358" r:id="rId46"/>
    <p:sldId id="359" r:id="rId47"/>
    <p:sldId id="360" r:id="rId48"/>
    <p:sldId id="361" r:id="rId49"/>
    <p:sldId id="362" r:id="rId50"/>
    <p:sldId id="363" r:id="rId51"/>
    <p:sldId id="279" r:id="rId52"/>
    <p:sldId id="287" r:id="rId53"/>
    <p:sldId id="333" r:id="rId54"/>
    <p:sldId id="336" r:id="rId55"/>
    <p:sldId id="335" r:id="rId56"/>
    <p:sldId id="337" r:id="rId57"/>
    <p:sldId id="338" r:id="rId58"/>
    <p:sldId id="340" r:id="rId59"/>
    <p:sldId id="341" r:id="rId60"/>
    <p:sldId id="342" r:id="rId61"/>
    <p:sldId id="348" r:id="rId62"/>
    <p:sldId id="343" r:id="rId63"/>
    <p:sldId id="344" r:id="rId64"/>
    <p:sldId id="345" r:id="rId65"/>
    <p:sldId id="347" r:id="rId66"/>
    <p:sldId id="346" r:id="rId67"/>
    <p:sldId id="286" r:id="rId68"/>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3">
          <p15:clr>
            <a:srgbClr val="A4A3A4"/>
          </p15:clr>
        </p15:guide>
        <p15:guide id="2" orient="horz" pos="1141">
          <p15:clr>
            <a:srgbClr val="A4A3A4"/>
          </p15:clr>
        </p15:guide>
        <p15:guide id="3" orient="horz" pos="2286">
          <p15:clr>
            <a:srgbClr val="A4A3A4"/>
          </p15:clr>
        </p15:guide>
        <p15:guide id="4" pos="2892">
          <p15:clr>
            <a:srgbClr val="A4A3A4"/>
          </p15:clr>
        </p15:guide>
        <p15:guide id="5" pos="27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don, Nicole (WVL)" initials="H(" lastIdx="4" clrIdx="0">
    <p:extLst>
      <p:ext uri="{19B8F6BF-5375-455C-9EA6-DF929625EA0E}">
        <p15:presenceInfo xmlns:p15="http://schemas.microsoft.com/office/powerpoint/2012/main" userId="S::nicole.hardon_rws.nl#ext#@corporateroot.onmicrosoft.com::ae2f870b-7344-4e1a-a560-7f49bc856239" providerId="AD"/>
      </p:ext>
    </p:extLst>
  </p:cmAuthor>
  <p:cmAuthor id="2" name="Sibeijn, Marion" initials="SM" lastIdx="1" clrIdx="1">
    <p:extLst>
      <p:ext uri="{19B8F6BF-5375-455C-9EA6-DF929625EA0E}">
        <p15:presenceInfo xmlns:p15="http://schemas.microsoft.com/office/powerpoint/2012/main" userId="S::marion.sibeijn_odnzkg.nl#ext#@corporateroot.onmicrosoft.com::08cbdbb5-7d3b-42a5-b015-5c347f834b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7000"/>
    <a:srgbClr val="275937"/>
    <a:srgbClr val="3987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0A0415-0555-4CBF-80E7-EAB741655A16}" v="42" dt="2021-05-18T15:02:30.319"/>
    <p1510:client id="{20D38AB6-EB1F-F51D-B52A-D318D5E1E02C}" v="9" dt="2021-05-03T12:55:31.688"/>
    <p1510:client id="{27F5124E-CE7E-D28E-74E1-E592355D20A2}" v="395" dt="2021-05-03T16:16:44.435"/>
    <p1510:client id="{2B04D690-A7A0-4C53-99A0-E3F12AF57E1C}" v="3" dt="2021-05-25T07:53:06.477"/>
    <p1510:client id="{31E2D7CE-FBF3-9B1D-950F-6F8E410C3525}" v="717" dt="2021-05-03T15:55:19.097"/>
    <p1510:client id="{3807052A-0B8D-400F-9F82-36CCBF312E15}" v="531" dt="2021-05-18T14:58:38.941"/>
    <p1510:client id="{40861A1C-4F72-4EF3-BFDA-3025C66A943C}" v="544" dt="2021-05-25T18:33:33.617"/>
    <p1510:client id="{44B1918F-DFDE-4286-B877-410F36D1778E}" v="387" dt="2021-05-25T12:22:23.506"/>
    <p1510:client id="{576FEEC5-EF2D-7843-B5CB-EAABB14C57B8}" v="1437" dt="2021-05-26T13:39:18.245"/>
    <p1510:client id="{5AEAECFA-DB5E-4388-A0A8-8A630B51D77C}" v="178" dt="2021-05-19T08:00:24.535"/>
    <p1510:client id="{6947C49F-80D5-B000-F8FF-A83F447DC15B}" v="268" dt="2021-05-03T13:23:09.388"/>
    <p1510:client id="{6FBC3C91-FF85-164E-8427-E7554EDB56EA}" v="9" dt="2021-05-25T13:22:20.312"/>
    <p1510:client id="{74D52AEF-1053-41B2-B64D-BA697F60718B}" v="27" dt="2021-05-18T09:43:28.420"/>
    <p1510:client id="{7678FD16-1DB1-A454-1358-5B8AF6BBB96A}" v="11" dt="2021-05-25T09:45:10.057"/>
    <p1510:client id="{7A47DC47-7931-3471-A546-458B5586154F}" v="62" dt="2021-05-25T09:38:39.094"/>
    <p1510:client id="{7E2BB8E6-E71C-44FF-82EB-6DFD6C40A822}" v="23" dt="2021-05-18T09:48:45.223"/>
    <p1510:client id="{8A97CD51-9867-6A2F-FD79-56CC0CA1FB74}" v="31" dt="2021-05-16T09:12:07.526"/>
    <p1510:client id="{97BD6FA6-B924-4BCD-8439-45D23A1BDE88}" v="121" dt="2021-05-18T09:38:13.439"/>
    <p1510:client id="{AFCFDCA2-388F-5BB9-63C4-350BD28DD20D}" v="3" dt="2021-05-25T08:26:21.048"/>
    <p1510:client id="{B5127C75-0A6B-3A1D-6AA0-799CEF466A4C}" v="1431" dt="2021-05-10T14:49:23.009"/>
    <p1510:client id="{B783522F-D4E2-F282-7D13-6666BB02B20C}" v="112" dt="2021-05-25T08:05:15.877"/>
    <p1510:client id="{D71DCCA0-13BC-4028-A4D3-7609B65513A2}" v="378" dt="2021-05-24T10:29:58.965"/>
    <p1510:client id="{E222F649-3B20-F87F-5FD8-8B403241A74B}" v="327" dt="2021-05-04T15:48:04.071"/>
    <p1510:client id="{E283D671-27A7-4339-9011-5C78AAD6B59A}" v="15" dt="2021-05-26T10:21:05.347"/>
    <p1510:client id="{F46D9DCC-758E-DA60-062C-7F7705992A3E}" v="1209" dt="2021-05-25T15:41:04.7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8" d="100"/>
          <a:sy n="118" d="100"/>
        </p:scale>
        <p:origin x="1728" y="96"/>
      </p:cViewPr>
      <p:guideLst>
        <p:guide orient="horz" pos="3863"/>
        <p:guide orient="horz" pos="1141"/>
        <p:guide orient="horz" pos="2286"/>
        <p:guide pos="2892"/>
        <p:guide pos="27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77"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don, Nicole (WVL)" userId="S::nicole.hardon_rws.nl#ext#@corporateroot.onmicrosoft.com::ae2f870b-7344-4e1a-a560-7f49bc856239" providerId="AD" clId="Web-{40861A1C-4F72-4EF3-BFDA-3025C66A943C}"/>
    <pc:docChg chg="addSld modSld sldOrd">
      <pc:chgData name="Hardon, Nicole (WVL)" userId="S::nicole.hardon_rws.nl#ext#@corporateroot.onmicrosoft.com::ae2f870b-7344-4e1a-a560-7f49bc856239" providerId="AD" clId="Web-{40861A1C-4F72-4EF3-BFDA-3025C66A943C}" dt="2021-05-25T18:33:16.898" v="305" actId="20577"/>
      <pc:docMkLst>
        <pc:docMk/>
      </pc:docMkLst>
      <pc:sldChg chg="addSp delSp modSp">
        <pc:chgData name="Hardon, Nicole (WVL)" userId="S::nicole.hardon_rws.nl#ext#@corporateroot.onmicrosoft.com::ae2f870b-7344-4e1a-a560-7f49bc856239" providerId="AD" clId="Web-{40861A1C-4F72-4EF3-BFDA-3025C66A943C}" dt="2021-05-25T15:01:37.900" v="1" actId="1076"/>
        <pc:sldMkLst>
          <pc:docMk/>
          <pc:sldMk cId="1181536970" sldId="256"/>
        </pc:sldMkLst>
        <pc:spChg chg="del">
          <ac:chgData name="Hardon, Nicole (WVL)" userId="S::nicole.hardon_rws.nl#ext#@corporateroot.onmicrosoft.com::ae2f870b-7344-4e1a-a560-7f49bc856239" providerId="AD" clId="Web-{40861A1C-4F72-4EF3-BFDA-3025C66A943C}" dt="2021-05-25T15:01:25.165" v="0"/>
          <ac:spMkLst>
            <pc:docMk/>
            <pc:sldMk cId="1181536970" sldId="256"/>
            <ac:spMk id="4" creationId="{00000000-0000-0000-0000-000000000000}"/>
          </ac:spMkLst>
        </pc:spChg>
        <pc:picChg chg="add mod ord modCrop">
          <ac:chgData name="Hardon, Nicole (WVL)" userId="S::nicole.hardon_rws.nl#ext#@corporateroot.onmicrosoft.com::ae2f870b-7344-4e1a-a560-7f49bc856239" providerId="AD" clId="Web-{40861A1C-4F72-4EF3-BFDA-3025C66A943C}" dt="2021-05-25T15:01:37.900" v="1" actId="1076"/>
          <ac:picMkLst>
            <pc:docMk/>
            <pc:sldMk cId="1181536970" sldId="256"/>
            <ac:picMk id="7" creationId="{8EC39A08-E6F7-4549-896F-7B21EBF6A6D7}"/>
          </ac:picMkLst>
        </pc:picChg>
      </pc:sldChg>
      <pc:sldChg chg="modSp">
        <pc:chgData name="Hardon, Nicole (WVL)" userId="S::nicole.hardon_rws.nl#ext#@corporateroot.onmicrosoft.com::ae2f870b-7344-4e1a-a560-7f49bc856239" providerId="AD" clId="Web-{40861A1C-4F72-4EF3-BFDA-3025C66A943C}" dt="2021-05-25T18:10:29.895" v="252" actId="20577"/>
        <pc:sldMkLst>
          <pc:docMk/>
          <pc:sldMk cId="3962858810" sldId="298"/>
        </pc:sldMkLst>
        <pc:spChg chg="mod">
          <ac:chgData name="Hardon, Nicole (WVL)" userId="S::nicole.hardon_rws.nl#ext#@corporateroot.onmicrosoft.com::ae2f870b-7344-4e1a-a560-7f49bc856239" providerId="AD" clId="Web-{40861A1C-4F72-4EF3-BFDA-3025C66A943C}" dt="2021-05-25T18:10:29.895" v="252" actId="20577"/>
          <ac:spMkLst>
            <pc:docMk/>
            <pc:sldMk cId="3962858810" sldId="298"/>
            <ac:spMk id="5" creationId="{00000000-0000-0000-0000-000000000000}"/>
          </ac:spMkLst>
        </pc:spChg>
      </pc:sldChg>
      <pc:sldChg chg="modSp">
        <pc:chgData name="Hardon, Nicole (WVL)" userId="S::nicole.hardon_rws.nl#ext#@corporateroot.onmicrosoft.com::ae2f870b-7344-4e1a-a560-7f49bc856239" providerId="AD" clId="Web-{40861A1C-4F72-4EF3-BFDA-3025C66A943C}" dt="2021-05-25T18:04:56.200" v="216" actId="20577"/>
        <pc:sldMkLst>
          <pc:docMk/>
          <pc:sldMk cId="3868138614" sldId="299"/>
        </pc:sldMkLst>
        <pc:spChg chg="mod">
          <ac:chgData name="Hardon, Nicole (WVL)" userId="S::nicole.hardon_rws.nl#ext#@corporateroot.onmicrosoft.com::ae2f870b-7344-4e1a-a560-7f49bc856239" providerId="AD" clId="Web-{40861A1C-4F72-4EF3-BFDA-3025C66A943C}" dt="2021-05-25T18:04:56.200" v="216" actId="20577"/>
          <ac:spMkLst>
            <pc:docMk/>
            <pc:sldMk cId="3868138614" sldId="299"/>
            <ac:spMk id="5" creationId="{00000000-0000-0000-0000-000000000000}"/>
          </ac:spMkLst>
        </pc:spChg>
        <pc:spChg chg="mod">
          <ac:chgData name="Hardon, Nicole (WVL)" userId="S::nicole.hardon_rws.nl#ext#@corporateroot.onmicrosoft.com::ae2f870b-7344-4e1a-a560-7f49bc856239" providerId="AD" clId="Web-{40861A1C-4F72-4EF3-BFDA-3025C66A943C}" dt="2021-05-25T18:01:53.164" v="174" actId="20577"/>
          <ac:spMkLst>
            <pc:docMk/>
            <pc:sldMk cId="3868138614" sldId="299"/>
            <ac:spMk id="6" creationId="{DF5D20FA-103B-42C3-BD1B-CAD8B9B29D61}"/>
          </ac:spMkLst>
        </pc:spChg>
      </pc:sldChg>
      <pc:sldChg chg="modSp">
        <pc:chgData name="Hardon, Nicole (WVL)" userId="S::nicole.hardon_rws.nl#ext#@corporateroot.onmicrosoft.com::ae2f870b-7344-4e1a-a560-7f49bc856239" providerId="AD" clId="Web-{40861A1C-4F72-4EF3-BFDA-3025C66A943C}" dt="2021-05-25T18:04:01.245" v="205" actId="20577"/>
        <pc:sldMkLst>
          <pc:docMk/>
          <pc:sldMk cId="2113085939" sldId="322"/>
        </pc:sldMkLst>
        <pc:spChg chg="mod">
          <ac:chgData name="Hardon, Nicole (WVL)" userId="S::nicole.hardon_rws.nl#ext#@corporateroot.onmicrosoft.com::ae2f870b-7344-4e1a-a560-7f49bc856239" providerId="AD" clId="Web-{40861A1C-4F72-4EF3-BFDA-3025C66A943C}" dt="2021-05-25T18:04:01.245" v="205" actId="20577"/>
          <ac:spMkLst>
            <pc:docMk/>
            <pc:sldMk cId="2113085939" sldId="322"/>
            <ac:spMk id="5" creationId="{4DA83B6F-3A74-46F1-8213-FD9D8B0DAC1D}"/>
          </ac:spMkLst>
        </pc:spChg>
      </pc:sldChg>
      <pc:sldChg chg="modSp ord">
        <pc:chgData name="Hardon, Nicole (WVL)" userId="S::nicole.hardon_rws.nl#ext#@corporateroot.onmicrosoft.com::ae2f870b-7344-4e1a-a560-7f49bc856239" providerId="AD" clId="Web-{40861A1C-4F72-4EF3-BFDA-3025C66A943C}" dt="2021-05-25T18:30:06.487" v="275" actId="20577"/>
        <pc:sldMkLst>
          <pc:docMk/>
          <pc:sldMk cId="559149753" sldId="325"/>
        </pc:sldMkLst>
        <pc:spChg chg="mod">
          <ac:chgData name="Hardon, Nicole (WVL)" userId="S::nicole.hardon_rws.nl#ext#@corporateroot.onmicrosoft.com::ae2f870b-7344-4e1a-a560-7f49bc856239" providerId="AD" clId="Web-{40861A1C-4F72-4EF3-BFDA-3025C66A943C}" dt="2021-05-25T18:30:06.487" v="275" actId="20577"/>
          <ac:spMkLst>
            <pc:docMk/>
            <pc:sldMk cId="559149753" sldId="325"/>
            <ac:spMk id="3" creationId="{00000000-0000-0000-0000-000000000000}"/>
          </ac:spMkLst>
        </pc:spChg>
      </pc:sldChg>
      <pc:sldChg chg="modSp">
        <pc:chgData name="Hardon, Nicole (WVL)" userId="S::nicole.hardon_rws.nl#ext#@corporateroot.onmicrosoft.com::ae2f870b-7344-4e1a-a560-7f49bc856239" providerId="AD" clId="Web-{40861A1C-4F72-4EF3-BFDA-3025C66A943C}" dt="2021-05-25T18:28:20.625" v="266" actId="1076"/>
        <pc:sldMkLst>
          <pc:docMk/>
          <pc:sldMk cId="2885923537" sldId="327"/>
        </pc:sldMkLst>
        <pc:spChg chg="mod">
          <ac:chgData name="Hardon, Nicole (WVL)" userId="S::nicole.hardon_rws.nl#ext#@corporateroot.onmicrosoft.com::ae2f870b-7344-4e1a-a560-7f49bc856239" providerId="AD" clId="Web-{40861A1C-4F72-4EF3-BFDA-3025C66A943C}" dt="2021-05-25T18:27:56.468" v="260" actId="20577"/>
          <ac:spMkLst>
            <pc:docMk/>
            <pc:sldMk cId="2885923537" sldId="327"/>
            <ac:spMk id="2" creationId="{C2DD0A94-D42E-4E8F-A48D-E1A3B37F29AA}"/>
          </ac:spMkLst>
        </pc:spChg>
        <pc:picChg chg="mod">
          <ac:chgData name="Hardon, Nicole (WVL)" userId="S::nicole.hardon_rws.nl#ext#@corporateroot.onmicrosoft.com::ae2f870b-7344-4e1a-a560-7f49bc856239" providerId="AD" clId="Web-{40861A1C-4F72-4EF3-BFDA-3025C66A943C}" dt="2021-05-25T18:28:20.625" v="266" actId="1076"/>
          <ac:picMkLst>
            <pc:docMk/>
            <pc:sldMk cId="2885923537" sldId="327"/>
            <ac:picMk id="9" creationId="{62CF00BE-F08C-47F1-A058-93C95E157CE1}"/>
          </ac:picMkLst>
        </pc:picChg>
      </pc:sldChg>
      <pc:sldChg chg="modSp ord">
        <pc:chgData name="Hardon, Nicole (WVL)" userId="S::nicole.hardon_rws.nl#ext#@corporateroot.onmicrosoft.com::ae2f870b-7344-4e1a-a560-7f49bc856239" providerId="AD" clId="Web-{40861A1C-4F72-4EF3-BFDA-3025C66A943C}" dt="2021-05-25T18:28:12.359" v="265" actId="1076"/>
        <pc:sldMkLst>
          <pc:docMk/>
          <pc:sldMk cId="1913227046" sldId="328"/>
        </pc:sldMkLst>
        <pc:spChg chg="mod">
          <ac:chgData name="Hardon, Nicole (WVL)" userId="S::nicole.hardon_rws.nl#ext#@corporateroot.onmicrosoft.com::ae2f870b-7344-4e1a-a560-7f49bc856239" providerId="AD" clId="Web-{40861A1C-4F72-4EF3-BFDA-3025C66A943C}" dt="2021-05-25T18:28:04.562" v="263" actId="20577"/>
          <ac:spMkLst>
            <pc:docMk/>
            <pc:sldMk cId="1913227046" sldId="328"/>
            <ac:spMk id="2" creationId="{8E7739DA-F96B-4568-8E53-F1000ACBCD3D}"/>
          </ac:spMkLst>
        </pc:spChg>
        <pc:picChg chg="mod">
          <ac:chgData name="Hardon, Nicole (WVL)" userId="S::nicole.hardon_rws.nl#ext#@corporateroot.onmicrosoft.com::ae2f870b-7344-4e1a-a560-7f49bc856239" providerId="AD" clId="Web-{40861A1C-4F72-4EF3-BFDA-3025C66A943C}" dt="2021-05-25T18:28:12.359" v="265" actId="1076"/>
          <ac:picMkLst>
            <pc:docMk/>
            <pc:sldMk cId="1913227046" sldId="328"/>
            <ac:picMk id="6" creationId="{6DD91166-0E1A-4E41-9658-018755DE0F10}"/>
          </ac:picMkLst>
        </pc:picChg>
      </pc:sldChg>
      <pc:sldChg chg="ord">
        <pc:chgData name="Hardon, Nicole (WVL)" userId="S::nicole.hardon_rws.nl#ext#@corporateroot.onmicrosoft.com::ae2f870b-7344-4e1a-a560-7f49bc856239" providerId="AD" clId="Web-{40861A1C-4F72-4EF3-BFDA-3025C66A943C}" dt="2021-05-25T17:49:06.957" v="57"/>
        <pc:sldMkLst>
          <pc:docMk/>
          <pc:sldMk cId="2664004557" sldId="329"/>
        </pc:sldMkLst>
      </pc:sldChg>
      <pc:sldChg chg="ord">
        <pc:chgData name="Hardon, Nicole (WVL)" userId="S::nicole.hardon_rws.nl#ext#@corporateroot.onmicrosoft.com::ae2f870b-7344-4e1a-a560-7f49bc856239" providerId="AD" clId="Web-{40861A1C-4F72-4EF3-BFDA-3025C66A943C}" dt="2021-05-25T17:49:14.708" v="58"/>
        <pc:sldMkLst>
          <pc:docMk/>
          <pc:sldMk cId="219832889" sldId="330"/>
        </pc:sldMkLst>
      </pc:sldChg>
      <pc:sldChg chg="ord">
        <pc:chgData name="Hardon, Nicole (WVL)" userId="S::nicole.hardon_rws.nl#ext#@corporateroot.onmicrosoft.com::ae2f870b-7344-4e1a-a560-7f49bc856239" providerId="AD" clId="Web-{40861A1C-4F72-4EF3-BFDA-3025C66A943C}" dt="2021-05-25T17:49:24.020" v="59"/>
        <pc:sldMkLst>
          <pc:docMk/>
          <pc:sldMk cId="3119758984" sldId="332"/>
        </pc:sldMkLst>
      </pc:sldChg>
      <pc:sldChg chg="addSp delSp modSp new">
        <pc:chgData name="Hardon, Nicole (WVL)" userId="S::nicole.hardon_rws.nl#ext#@corporateroot.onmicrosoft.com::ae2f870b-7344-4e1a-a560-7f49bc856239" providerId="AD" clId="Web-{40861A1C-4F72-4EF3-BFDA-3025C66A943C}" dt="2021-05-25T18:33:16.898" v="305" actId="20577"/>
        <pc:sldMkLst>
          <pc:docMk/>
          <pc:sldMk cId="3352754100" sldId="339"/>
        </pc:sldMkLst>
        <pc:spChg chg="mod">
          <ac:chgData name="Hardon, Nicole (WVL)" userId="S::nicole.hardon_rws.nl#ext#@corporateroot.onmicrosoft.com::ae2f870b-7344-4e1a-a560-7f49bc856239" providerId="AD" clId="Web-{40861A1C-4F72-4EF3-BFDA-3025C66A943C}" dt="2021-05-25T18:33:16.898" v="305" actId="20577"/>
          <ac:spMkLst>
            <pc:docMk/>
            <pc:sldMk cId="3352754100" sldId="339"/>
            <ac:spMk id="2" creationId="{156BDEAB-003C-4602-9E23-BBC1852C4A21}"/>
          </ac:spMkLst>
        </pc:spChg>
        <pc:spChg chg="del">
          <ac:chgData name="Hardon, Nicole (WVL)" userId="S::nicole.hardon_rws.nl#ext#@corporateroot.onmicrosoft.com::ae2f870b-7344-4e1a-a560-7f49bc856239" providerId="AD" clId="Web-{40861A1C-4F72-4EF3-BFDA-3025C66A943C}" dt="2021-05-25T18:26:04.106" v="254"/>
          <ac:spMkLst>
            <pc:docMk/>
            <pc:sldMk cId="3352754100" sldId="339"/>
            <ac:spMk id="3" creationId="{F071668A-DD48-4850-8F90-A4483D2709B1}"/>
          </ac:spMkLst>
        </pc:spChg>
        <pc:spChg chg="mod">
          <ac:chgData name="Hardon, Nicole (WVL)" userId="S::nicole.hardon_rws.nl#ext#@corporateroot.onmicrosoft.com::ae2f870b-7344-4e1a-a560-7f49bc856239" providerId="AD" clId="Web-{40861A1C-4F72-4EF3-BFDA-3025C66A943C}" dt="2021-05-25T18:29:28.267" v="269" actId="20577"/>
          <ac:spMkLst>
            <pc:docMk/>
            <pc:sldMk cId="3352754100" sldId="339"/>
            <ac:spMk id="5" creationId="{E3DC4DBC-C21A-4237-8436-3CD6A72B40CF}"/>
          </ac:spMkLst>
        </pc:spChg>
        <pc:spChg chg="add del mod">
          <ac:chgData name="Hardon, Nicole (WVL)" userId="S::nicole.hardon_rws.nl#ext#@corporateroot.onmicrosoft.com::ae2f870b-7344-4e1a-a560-7f49bc856239" providerId="AD" clId="Web-{40861A1C-4F72-4EF3-BFDA-3025C66A943C}" dt="2021-05-25T18:29:45.627" v="274"/>
          <ac:spMkLst>
            <pc:docMk/>
            <pc:sldMk cId="3352754100" sldId="339"/>
            <ac:spMk id="7" creationId="{88F23250-B19D-4F59-94EF-EF9A87D46E5E}"/>
          </ac:spMkLst>
        </pc:spChg>
        <pc:spChg chg="add del">
          <ac:chgData name="Hardon, Nicole (WVL)" userId="S::nicole.hardon_rws.nl#ext#@corporateroot.onmicrosoft.com::ae2f870b-7344-4e1a-a560-7f49bc856239" providerId="AD" clId="Web-{40861A1C-4F72-4EF3-BFDA-3025C66A943C}" dt="2021-05-25T18:29:39.408" v="272"/>
          <ac:spMkLst>
            <pc:docMk/>
            <pc:sldMk cId="3352754100" sldId="339"/>
            <ac:spMk id="8" creationId="{D2CC1D1F-9879-4A8E-8CC6-07FBB784BC6D}"/>
          </ac:spMkLst>
        </pc:spChg>
        <pc:picChg chg="add mod ord">
          <ac:chgData name="Hardon, Nicole (WVL)" userId="S::nicole.hardon_rws.nl#ext#@corporateroot.onmicrosoft.com::ae2f870b-7344-4e1a-a560-7f49bc856239" providerId="AD" clId="Web-{40861A1C-4F72-4EF3-BFDA-3025C66A943C}" dt="2021-05-25T18:30:40.722" v="276" actId="1076"/>
          <ac:picMkLst>
            <pc:docMk/>
            <pc:sldMk cId="3352754100" sldId="339"/>
            <ac:picMk id="6" creationId="{305457B6-F17D-47C3-9DC7-0C711FAB2D72}"/>
          </ac:picMkLst>
        </pc:picChg>
      </pc:sldChg>
    </pc:docChg>
  </pc:docChgLst>
  <pc:docChgLst>
    <pc:chgData name="Hardon, Nicole (WVL)" userId="S::nicole.hardon_rws.nl#ext#@corporateroot.onmicrosoft.com::ae2f870b-7344-4e1a-a560-7f49bc856239" providerId="AD" clId="Web-{2B04D690-A7A0-4C53-99A0-E3F12AF57E1C}"/>
    <pc:docChg chg="modSld">
      <pc:chgData name="Hardon, Nicole (WVL)" userId="S::nicole.hardon_rws.nl#ext#@corporateroot.onmicrosoft.com::ae2f870b-7344-4e1a-a560-7f49bc856239" providerId="AD" clId="Web-{2B04D690-A7A0-4C53-99A0-E3F12AF57E1C}" dt="2021-05-25T07:53:06.477" v="2" actId="20577"/>
      <pc:docMkLst>
        <pc:docMk/>
      </pc:docMkLst>
      <pc:sldChg chg="modSp">
        <pc:chgData name="Hardon, Nicole (WVL)" userId="S::nicole.hardon_rws.nl#ext#@corporateroot.onmicrosoft.com::ae2f870b-7344-4e1a-a560-7f49bc856239" providerId="AD" clId="Web-{2B04D690-A7A0-4C53-99A0-E3F12AF57E1C}" dt="2021-05-25T07:53:06.477" v="2" actId="20577"/>
        <pc:sldMkLst>
          <pc:docMk/>
          <pc:sldMk cId="3868138614" sldId="299"/>
        </pc:sldMkLst>
        <pc:spChg chg="mod">
          <ac:chgData name="Hardon, Nicole (WVL)" userId="S::nicole.hardon_rws.nl#ext#@corporateroot.onmicrosoft.com::ae2f870b-7344-4e1a-a560-7f49bc856239" providerId="AD" clId="Web-{2B04D690-A7A0-4C53-99A0-E3F12AF57E1C}" dt="2021-05-25T07:53:06.477" v="2" actId="20577"/>
          <ac:spMkLst>
            <pc:docMk/>
            <pc:sldMk cId="3868138614" sldId="299"/>
            <ac:spMk id="5" creationId="{00000000-0000-0000-0000-000000000000}"/>
          </ac:spMkLst>
        </pc:spChg>
      </pc:sldChg>
    </pc:docChg>
  </pc:docChgLst>
  <pc:docChgLst>
    <pc:chgData name="Sibeijn, Marion" userId="S::marion.sibeijn_odnzkg.nl#ext#@corporateroot.onmicrosoft.com::08cbdbb5-7d3b-42a5-b015-5c347f834b56" providerId="AD" clId="Web-{576FEEC5-EF2D-7843-B5CB-EAABB14C57B8}"/>
    <pc:docChg chg="addSld modSld sldOrd">
      <pc:chgData name="Sibeijn, Marion" userId="S::marion.sibeijn_odnzkg.nl#ext#@corporateroot.onmicrosoft.com::08cbdbb5-7d3b-42a5-b015-5c347f834b56" providerId="AD" clId="Web-{576FEEC5-EF2D-7843-B5CB-EAABB14C57B8}" dt="2021-05-26T13:39:18.245" v="780"/>
      <pc:docMkLst>
        <pc:docMk/>
      </pc:docMkLst>
      <pc:sldChg chg="modSp">
        <pc:chgData name="Sibeijn, Marion" userId="S::marion.sibeijn_odnzkg.nl#ext#@corporateroot.onmicrosoft.com::08cbdbb5-7d3b-42a5-b015-5c347f834b56" providerId="AD" clId="Web-{576FEEC5-EF2D-7843-B5CB-EAABB14C57B8}" dt="2021-05-26T10:29:36.803" v="39" actId="20577"/>
        <pc:sldMkLst>
          <pc:docMk/>
          <pc:sldMk cId="2120153415" sldId="277"/>
        </pc:sldMkLst>
        <pc:spChg chg="mod">
          <ac:chgData name="Sibeijn, Marion" userId="S::marion.sibeijn_odnzkg.nl#ext#@corporateroot.onmicrosoft.com::08cbdbb5-7d3b-42a5-b015-5c347f834b56" providerId="AD" clId="Web-{576FEEC5-EF2D-7843-B5CB-EAABB14C57B8}" dt="2021-05-26T10:29:36.803" v="39" actId="20577"/>
          <ac:spMkLst>
            <pc:docMk/>
            <pc:sldMk cId="2120153415" sldId="277"/>
            <ac:spMk id="3" creationId="{00000000-0000-0000-0000-000000000000}"/>
          </ac:spMkLst>
        </pc:spChg>
      </pc:sldChg>
      <pc:sldChg chg="modSp">
        <pc:chgData name="Sibeijn, Marion" userId="S::marion.sibeijn_odnzkg.nl#ext#@corporateroot.onmicrosoft.com::08cbdbb5-7d3b-42a5-b015-5c347f834b56" providerId="AD" clId="Web-{576FEEC5-EF2D-7843-B5CB-EAABB14C57B8}" dt="2021-05-26T13:22:34.042" v="701" actId="20577"/>
        <pc:sldMkLst>
          <pc:docMk/>
          <pc:sldMk cId="2136731016" sldId="279"/>
        </pc:sldMkLst>
        <pc:spChg chg="mod">
          <ac:chgData name="Sibeijn, Marion" userId="S::marion.sibeijn_odnzkg.nl#ext#@corporateroot.onmicrosoft.com::08cbdbb5-7d3b-42a5-b015-5c347f834b56" providerId="AD" clId="Web-{576FEEC5-EF2D-7843-B5CB-EAABB14C57B8}" dt="2021-05-26T13:22:34.042" v="701" actId="20577"/>
          <ac:spMkLst>
            <pc:docMk/>
            <pc:sldMk cId="2136731016" sldId="279"/>
            <ac:spMk id="3" creationId="{00000000-0000-0000-0000-000000000000}"/>
          </ac:spMkLst>
        </pc:spChg>
      </pc:sldChg>
      <pc:sldChg chg="modSp">
        <pc:chgData name="Sibeijn, Marion" userId="S::marion.sibeijn_odnzkg.nl#ext#@corporateroot.onmicrosoft.com::08cbdbb5-7d3b-42a5-b015-5c347f834b56" providerId="AD" clId="Web-{576FEEC5-EF2D-7843-B5CB-EAABB14C57B8}" dt="2021-05-26T10:24:48.272" v="36" actId="20577"/>
        <pc:sldMkLst>
          <pc:docMk/>
          <pc:sldMk cId="3778364677" sldId="281"/>
        </pc:sldMkLst>
        <pc:spChg chg="mod">
          <ac:chgData name="Sibeijn, Marion" userId="S::marion.sibeijn_odnzkg.nl#ext#@corporateroot.onmicrosoft.com::08cbdbb5-7d3b-42a5-b015-5c347f834b56" providerId="AD" clId="Web-{576FEEC5-EF2D-7843-B5CB-EAABB14C57B8}" dt="2021-05-26T10:24:48.272" v="36" actId="20577"/>
          <ac:spMkLst>
            <pc:docMk/>
            <pc:sldMk cId="3778364677" sldId="281"/>
            <ac:spMk id="5" creationId="{00000000-0000-0000-0000-000000000000}"/>
          </ac:spMkLst>
        </pc:spChg>
      </pc:sldChg>
      <pc:sldChg chg="addSp delSp modSp">
        <pc:chgData name="Sibeijn, Marion" userId="S::marion.sibeijn_odnzkg.nl#ext#@corporateroot.onmicrosoft.com::08cbdbb5-7d3b-42a5-b015-5c347f834b56" providerId="AD" clId="Web-{576FEEC5-EF2D-7843-B5CB-EAABB14C57B8}" dt="2021-05-26T13:39:18.245" v="780"/>
        <pc:sldMkLst>
          <pc:docMk/>
          <pc:sldMk cId="3963370972" sldId="286"/>
        </pc:sldMkLst>
        <pc:spChg chg="mod">
          <ac:chgData name="Sibeijn, Marion" userId="S::marion.sibeijn_odnzkg.nl#ext#@corporateroot.onmicrosoft.com::08cbdbb5-7d3b-42a5-b015-5c347f834b56" providerId="AD" clId="Web-{576FEEC5-EF2D-7843-B5CB-EAABB14C57B8}" dt="2021-05-26T13:37:59.681" v="771" actId="20577"/>
          <ac:spMkLst>
            <pc:docMk/>
            <pc:sldMk cId="3963370972" sldId="286"/>
            <ac:spMk id="5" creationId="{00000000-0000-0000-0000-000000000000}"/>
          </ac:spMkLst>
        </pc:spChg>
        <pc:picChg chg="mod">
          <ac:chgData name="Sibeijn, Marion" userId="S::marion.sibeijn_odnzkg.nl#ext#@corporateroot.onmicrosoft.com::08cbdbb5-7d3b-42a5-b015-5c347f834b56" providerId="AD" clId="Web-{576FEEC5-EF2D-7843-B5CB-EAABB14C57B8}" dt="2021-05-26T13:39:02.511" v="776" actId="1076"/>
          <ac:picMkLst>
            <pc:docMk/>
            <pc:sldMk cId="3963370972" sldId="286"/>
            <ac:picMk id="6" creationId="{00000000-0000-0000-0000-000000000000}"/>
          </ac:picMkLst>
        </pc:picChg>
        <pc:picChg chg="mod">
          <ac:chgData name="Sibeijn, Marion" userId="S::marion.sibeijn_odnzkg.nl#ext#@corporateroot.onmicrosoft.com::08cbdbb5-7d3b-42a5-b015-5c347f834b56" providerId="AD" clId="Web-{576FEEC5-EF2D-7843-B5CB-EAABB14C57B8}" dt="2021-05-26T13:37:57.291" v="769" actId="1076"/>
          <ac:picMkLst>
            <pc:docMk/>
            <pc:sldMk cId="3963370972" sldId="286"/>
            <ac:picMk id="7" creationId="{00000000-0000-0000-0000-000000000000}"/>
          </ac:picMkLst>
        </pc:picChg>
        <pc:picChg chg="mod">
          <ac:chgData name="Sibeijn, Marion" userId="S::marion.sibeijn_odnzkg.nl#ext#@corporateroot.onmicrosoft.com::08cbdbb5-7d3b-42a5-b015-5c347f834b56" providerId="AD" clId="Web-{576FEEC5-EF2D-7843-B5CB-EAABB14C57B8}" dt="2021-05-26T13:38:03.744" v="772" actId="1076"/>
          <ac:picMkLst>
            <pc:docMk/>
            <pc:sldMk cId="3963370972" sldId="286"/>
            <ac:picMk id="8" creationId="{00000000-0000-0000-0000-000000000000}"/>
          </ac:picMkLst>
        </pc:picChg>
        <pc:picChg chg="add del mod">
          <ac:chgData name="Sibeijn, Marion" userId="S::marion.sibeijn_odnzkg.nl#ext#@corporateroot.onmicrosoft.com::08cbdbb5-7d3b-42a5-b015-5c347f834b56" providerId="AD" clId="Web-{576FEEC5-EF2D-7843-B5CB-EAABB14C57B8}" dt="2021-05-26T13:39:18.245" v="780"/>
          <ac:picMkLst>
            <pc:docMk/>
            <pc:sldMk cId="3963370972" sldId="286"/>
            <ac:picMk id="9" creationId="{8D898BEC-8BE1-4991-805A-1EE5F74B8865}"/>
          </ac:picMkLst>
        </pc:picChg>
        <pc:picChg chg="add mod">
          <ac:chgData name="Sibeijn, Marion" userId="S::marion.sibeijn_odnzkg.nl#ext#@corporateroot.onmicrosoft.com::08cbdbb5-7d3b-42a5-b015-5c347f834b56" providerId="AD" clId="Web-{576FEEC5-EF2D-7843-B5CB-EAABB14C57B8}" dt="2021-05-26T13:39:12.714" v="779" actId="1076"/>
          <ac:picMkLst>
            <pc:docMk/>
            <pc:sldMk cId="3963370972" sldId="286"/>
            <ac:picMk id="10" creationId="{4BDE2146-DE50-4A52-8723-D67F3915B959}"/>
          </ac:picMkLst>
        </pc:picChg>
      </pc:sldChg>
      <pc:sldChg chg="addSp modSp">
        <pc:chgData name="Sibeijn, Marion" userId="S::marion.sibeijn_odnzkg.nl#ext#@corporateroot.onmicrosoft.com::08cbdbb5-7d3b-42a5-b015-5c347f834b56" providerId="AD" clId="Web-{576FEEC5-EF2D-7843-B5CB-EAABB14C57B8}" dt="2021-05-26T11:32:26.175" v="597" actId="14100"/>
        <pc:sldMkLst>
          <pc:docMk/>
          <pc:sldMk cId="2424131672" sldId="287"/>
        </pc:sldMkLst>
        <pc:picChg chg="add mod">
          <ac:chgData name="Sibeijn, Marion" userId="S::marion.sibeijn_odnzkg.nl#ext#@corporateroot.onmicrosoft.com::08cbdbb5-7d3b-42a5-b015-5c347f834b56" providerId="AD" clId="Web-{576FEEC5-EF2D-7843-B5CB-EAABB14C57B8}" dt="2021-05-26T11:32:26.175" v="597" actId="14100"/>
          <ac:picMkLst>
            <pc:docMk/>
            <pc:sldMk cId="2424131672" sldId="287"/>
            <ac:picMk id="5" creationId="{7B43B9B8-A346-43E7-A32E-B4FFC0A3F035}"/>
          </ac:picMkLst>
        </pc:picChg>
      </pc:sldChg>
      <pc:sldChg chg="modSp">
        <pc:chgData name="Sibeijn, Marion" userId="S::marion.sibeijn_odnzkg.nl#ext#@corporateroot.onmicrosoft.com::08cbdbb5-7d3b-42a5-b015-5c347f834b56" providerId="AD" clId="Web-{576FEEC5-EF2D-7843-B5CB-EAABB14C57B8}" dt="2021-05-26T10:30:50.932" v="48" actId="20577"/>
        <pc:sldMkLst>
          <pc:docMk/>
          <pc:sldMk cId="4267458718" sldId="290"/>
        </pc:sldMkLst>
        <pc:spChg chg="mod">
          <ac:chgData name="Sibeijn, Marion" userId="S::marion.sibeijn_odnzkg.nl#ext#@corporateroot.onmicrosoft.com::08cbdbb5-7d3b-42a5-b015-5c347f834b56" providerId="AD" clId="Web-{576FEEC5-EF2D-7843-B5CB-EAABB14C57B8}" dt="2021-05-26T10:30:50.932" v="48" actId="20577"/>
          <ac:spMkLst>
            <pc:docMk/>
            <pc:sldMk cId="4267458718" sldId="290"/>
            <ac:spMk id="53" creationId="{66F9A261-CFA1-4A34-88B6-1F8090015D88}"/>
          </ac:spMkLst>
        </pc:spChg>
      </pc:sldChg>
      <pc:sldChg chg="modSp">
        <pc:chgData name="Sibeijn, Marion" userId="S::marion.sibeijn_odnzkg.nl#ext#@corporateroot.onmicrosoft.com::08cbdbb5-7d3b-42a5-b015-5c347f834b56" providerId="AD" clId="Web-{576FEEC5-EF2D-7843-B5CB-EAABB14C57B8}" dt="2021-05-26T10:32:38.219" v="54" actId="14100"/>
        <pc:sldMkLst>
          <pc:docMk/>
          <pc:sldMk cId="1199504221" sldId="295"/>
        </pc:sldMkLst>
        <pc:spChg chg="mod">
          <ac:chgData name="Sibeijn, Marion" userId="S::marion.sibeijn_odnzkg.nl#ext#@corporateroot.onmicrosoft.com::08cbdbb5-7d3b-42a5-b015-5c347f834b56" providerId="AD" clId="Web-{576FEEC5-EF2D-7843-B5CB-EAABB14C57B8}" dt="2021-05-26T10:32:38.219" v="54" actId="14100"/>
          <ac:spMkLst>
            <pc:docMk/>
            <pc:sldMk cId="1199504221" sldId="295"/>
            <ac:spMk id="54" creationId="{DEC39781-F57F-4051-B5D9-0C94A4DE4910}"/>
          </ac:spMkLst>
        </pc:spChg>
      </pc:sldChg>
      <pc:sldChg chg="modSp">
        <pc:chgData name="Sibeijn, Marion" userId="S::marion.sibeijn_odnzkg.nl#ext#@corporateroot.onmicrosoft.com::08cbdbb5-7d3b-42a5-b015-5c347f834b56" providerId="AD" clId="Web-{576FEEC5-EF2D-7843-B5CB-EAABB14C57B8}" dt="2021-05-26T10:16:34.246" v="8" actId="20577"/>
        <pc:sldMkLst>
          <pc:docMk/>
          <pc:sldMk cId="731036965" sldId="308"/>
        </pc:sldMkLst>
        <pc:spChg chg="mod">
          <ac:chgData name="Sibeijn, Marion" userId="S::marion.sibeijn_odnzkg.nl#ext#@corporateroot.onmicrosoft.com::08cbdbb5-7d3b-42a5-b015-5c347f834b56" providerId="AD" clId="Web-{576FEEC5-EF2D-7843-B5CB-EAABB14C57B8}" dt="2021-05-26T10:16:34.246" v="8" actId="20577"/>
          <ac:spMkLst>
            <pc:docMk/>
            <pc:sldMk cId="731036965" sldId="308"/>
            <ac:spMk id="9" creationId="{D18C4054-00B3-4A36-AFE2-421F6FA84C38}"/>
          </ac:spMkLst>
        </pc:spChg>
      </pc:sldChg>
      <pc:sldChg chg="modSp">
        <pc:chgData name="Sibeijn, Marion" userId="S::marion.sibeijn_odnzkg.nl#ext#@corporateroot.onmicrosoft.com::08cbdbb5-7d3b-42a5-b015-5c347f834b56" providerId="AD" clId="Web-{576FEEC5-EF2D-7843-B5CB-EAABB14C57B8}" dt="2021-05-26T10:30:25.368" v="45" actId="14100"/>
        <pc:sldMkLst>
          <pc:docMk/>
          <pc:sldMk cId="2053063325" sldId="314"/>
        </pc:sldMkLst>
        <pc:spChg chg="mod">
          <ac:chgData name="Sibeijn, Marion" userId="S::marion.sibeijn_odnzkg.nl#ext#@corporateroot.onmicrosoft.com::08cbdbb5-7d3b-42a5-b015-5c347f834b56" providerId="AD" clId="Web-{576FEEC5-EF2D-7843-B5CB-EAABB14C57B8}" dt="2021-05-26T10:30:25.368" v="45" actId="14100"/>
          <ac:spMkLst>
            <pc:docMk/>
            <pc:sldMk cId="2053063325" sldId="314"/>
            <ac:spMk id="54" creationId="{DEC39781-F57F-4051-B5D9-0C94A4DE4910}"/>
          </ac:spMkLst>
        </pc:spChg>
      </pc:sldChg>
      <pc:sldChg chg="modSp">
        <pc:chgData name="Sibeijn, Marion" userId="S::marion.sibeijn_odnzkg.nl#ext#@corporateroot.onmicrosoft.com::08cbdbb5-7d3b-42a5-b015-5c347f834b56" providerId="AD" clId="Web-{576FEEC5-EF2D-7843-B5CB-EAABB14C57B8}" dt="2021-05-26T13:21:49.885" v="699" actId="20577"/>
        <pc:sldMkLst>
          <pc:docMk/>
          <pc:sldMk cId="2767393757" sldId="318"/>
        </pc:sldMkLst>
        <pc:spChg chg="mod">
          <ac:chgData name="Sibeijn, Marion" userId="S::marion.sibeijn_odnzkg.nl#ext#@corporateroot.onmicrosoft.com::08cbdbb5-7d3b-42a5-b015-5c347f834b56" providerId="AD" clId="Web-{576FEEC5-EF2D-7843-B5CB-EAABB14C57B8}" dt="2021-05-26T13:21:49.885" v="699" actId="20577"/>
          <ac:spMkLst>
            <pc:docMk/>
            <pc:sldMk cId="2767393757" sldId="318"/>
            <ac:spMk id="5" creationId="{00000000-0000-0000-0000-000000000000}"/>
          </ac:spMkLst>
        </pc:spChg>
      </pc:sldChg>
      <pc:sldChg chg="modSp">
        <pc:chgData name="Sibeijn, Marion" userId="S::marion.sibeijn_odnzkg.nl#ext#@corporateroot.onmicrosoft.com::08cbdbb5-7d3b-42a5-b015-5c347f834b56" providerId="AD" clId="Web-{576FEEC5-EF2D-7843-B5CB-EAABB14C57B8}" dt="2021-05-26T10:17:38.921" v="11" actId="20577"/>
        <pc:sldMkLst>
          <pc:docMk/>
          <pc:sldMk cId="3676374345" sldId="319"/>
        </pc:sldMkLst>
        <pc:spChg chg="mod">
          <ac:chgData name="Sibeijn, Marion" userId="S::marion.sibeijn_odnzkg.nl#ext#@corporateroot.onmicrosoft.com::08cbdbb5-7d3b-42a5-b015-5c347f834b56" providerId="AD" clId="Web-{576FEEC5-EF2D-7843-B5CB-EAABB14C57B8}" dt="2021-05-26T10:17:38.921" v="11" actId="20577"/>
          <ac:spMkLst>
            <pc:docMk/>
            <pc:sldMk cId="3676374345" sldId="319"/>
            <ac:spMk id="6" creationId="{354D9C65-7A0E-4FA8-9DFA-50A0531C6AC8}"/>
          </ac:spMkLst>
        </pc:spChg>
      </pc:sldChg>
      <pc:sldChg chg="delSp">
        <pc:chgData name="Sibeijn, Marion" userId="S::marion.sibeijn_odnzkg.nl#ext#@corporateroot.onmicrosoft.com::08cbdbb5-7d3b-42a5-b015-5c347f834b56" providerId="AD" clId="Web-{576FEEC5-EF2D-7843-B5CB-EAABB14C57B8}" dt="2021-05-26T10:19:17.473" v="12"/>
        <pc:sldMkLst>
          <pc:docMk/>
          <pc:sldMk cId="2672875217" sldId="321"/>
        </pc:sldMkLst>
        <pc:spChg chg="del">
          <ac:chgData name="Sibeijn, Marion" userId="S::marion.sibeijn_odnzkg.nl#ext#@corporateroot.onmicrosoft.com::08cbdbb5-7d3b-42a5-b015-5c347f834b56" providerId="AD" clId="Web-{576FEEC5-EF2D-7843-B5CB-EAABB14C57B8}" dt="2021-05-26T10:19:17.473" v="12"/>
          <ac:spMkLst>
            <pc:docMk/>
            <pc:sldMk cId="2672875217" sldId="321"/>
            <ac:spMk id="5" creationId="{DEF3B11D-C85E-47C8-A3E1-B20552AB2A50}"/>
          </ac:spMkLst>
        </pc:spChg>
      </pc:sldChg>
      <pc:sldChg chg="modSp">
        <pc:chgData name="Sibeijn, Marion" userId="S::marion.sibeijn_odnzkg.nl#ext#@corporateroot.onmicrosoft.com::08cbdbb5-7d3b-42a5-b015-5c347f834b56" providerId="AD" clId="Web-{576FEEC5-EF2D-7843-B5CB-EAABB14C57B8}" dt="2021-05-26T10:34:13.787" v="61" actId="20577"/>
        <pc:sldMkLst>
          <pc:docMk/>
          <pc:sldMk cId="2113085939" sldId="322"/>
        </pc:sldMkLst>
        <pc:spChg chg="mod">
          <ac:chgData name="Sibeijn, Marion" userId="S::marion.sibeijn_odnzkg.nl#ext#@corporateroot.onmicrosoft.com::08cbdbb5-7d3b-42a5-b015-5c347f834b56" providerId="AD" clId="Web-{576FEEC5-EF2D-7843-B5CB-EAABB14C57B8}" dt="2021-05-26T10:34:13.787" v="61" actId="20577"/>
          <ac:spMkLst>
            <pc:docMk/>
            <pc:sldMk cId="2113085939" sldId="322"/>
            <ac:spMk id="5" creationId="{4DA83B6F-3A74-46F1-8213-FD9D8B0DAC1D}"/>
          </ac:spMkLst>
        </pc:spChg>
      </pc:sldChg>
      <pc:sldChg chg="delSp modSp">
        <pc:chgData name="Sibeijn, Marion" userId="S::marion.sibeijn_odnzkg.nl#ext#@corporateroot.onmicrosoft.com::08cbdbb5-7d3b-42a5-b015-5c347f834b56" providerId="AD" clId="Web-{576FEEC5-EF2D-7843-B5CB-EAABB14C57B8}" dt="2021-05-26T10:35:53.714" v="63"/>
        <pc:sldMkLst>
          <pc:docMk/>
          <pc:sldMk cId="2885923537" sldId="327"/>
        </pc:sldMkLst>
        <pc:spChg chg="del mod">
          <ac:chgData name="Sibeijn, Marion" userId="S::marion.sibeijn_odnzkg.nl#ext#@corporateroot.onmicrosoft.com::08cbdbb5-7d3b-42a5-b015-5c347f834b56" providerId="AD" clId="Web-{576FEEC5-EF2D-7843-B5CB-EAABB14C57B8}" dt="2021-05-26T10:35:53.714" v="63"/>
          <ac:spMkLst>
            <pc:docMk/>
            <pc:sldMk cId="2885923537" sldId="327"/>
            <ac:spMk id="2" creationId="{C2DD0A94-D42E-4E8F-A48D-E1A3B37F29AA}"/>
          </ac:spMkLst>
        </pc:spChg>
      </pc:sldChg>
      <pc:sldChg chg="addSp delSp modSp ord">
        <pc:chgData name="Sibeijn, Marion" userId="S::marion.sibeijn_odnzkg.nl#ext#@corporateroot.onmicrosoft.com::08cbdbb5-7d3b-42a5-b015-5c347f834b56" providerId="AD" clId="Web-{576FEEC5-EF2D-7843-B5CB-EAABB14C57B8}" dt="2021-05-26T12:57:23.489" v="697" actId="1076"/>
        <pc:sldMkLst>
          <pc:docMk/>
          <pc:sldMk cId="3535362938" sldId="333"/>
        </pc:sldMkLst>
        <pc:spChg chg="mod">
          <ac:chgData name="Sibeijn, Marion" userId="S::marion.sibeijn_odnzkg.nl#ext#@corporateroot.onmicrosoft.com::08cbdbb5-7d3b-42a5-b015-5c347f834b56" providerId="AD" clId="Web-{576FEEC5-EF2D-7843-B5CB-EAABB14C57B8}" dt="2021-05-26T12:57:19.802" v="696" actId="1076"/>
          <ac:spMkLst>
            <pc:docMk/>
            <pc:sldMk cId="3535362938" sldId="333"/>
            <ac:spMk id="10" creationId="{FE77C070-FD1A-48BA-8BCA-32D26AF0129E}"/>
          </ac:spMkLst>
        </pc:spChg>
        <pc:picChg chg="add del mod">
          <ac:chgData name="Sibeijn, Marion" userId="S::marion.sibeijn_odnzkg.nl#ext#@corporateroot.onmicrosoft.com::08cbdbb5-7d3b-42a5-b015-5c347f834b56" providerId="AD" clId="Web-{576FEEC5-EF2D-7843-B5CB-EAABB14C57B8}" dt="2021-05-26T12:55:49.410" v="684"/>
          <ac:picMkLst>
            <pc:docMk/>
            <pc:sldMk cId="3535362938" sldId="333"/>
            <ac:picMk id="5" creationId="{AEA8D4A9-E195-44CC-95CA-26A2386F7CA7}"/>
          </ac:picMkLst>
        </pc:picChg>
        <pc:picChg chg="add mod">
          <ac:chgData name="Sibeijn, Marion" userId="S::marion.sibeijn_odnzkg.nl#ext#@corporateroot.onmicrosoft.com::08cbdbb5-7d3b-42a5-b015-5c347f834b56" providerId="AD" clId="Web-{576FEEC5-EF2D-7843-B5CB-EAABB14C57B8}" dt="2021-05-26T12:57:23.489" v="697" actId="1076"/>
          <ac:picMkLst>
            <pc:docMk/>
            <pc:sldMk cId="3535362938" sldId="333"/>
            <ac:picMk id="6" creationId="{92B09FE7-ACC1-4376-9762-8B8C2373E199}"/>
          </ac:picMkLst>
        </pc:picChg>
      </pc:sldChg>
      <pc:sldChg chg="ord">
        <pc:chgData name="Sibeijn, Marion" userId="S::marion.sibeijn_odnzkg.nl#ext#@corporateroot.onmicrosoft.com::08cbdbb5-7d3b-42a5-b015-5c347f834b56" providerId="AD" clId="Web-{576FEEC5-EF2D-7843-B5CB-EAABB14C57B8}" dt="2021-05-26T11:32:53.036" v="598"/>
        <pc:sldMkLst>
          <pc:docMk/>
          <pc:sldMk cId="3850723083" sldId="336"/>
        </pc:sldMkLst>
      </pc:sldChg>
      <pc:sldChg chg="modSp">
        <pc:chgData name="Sibeijn, Marion" userId="S::marion.sibeijn_odnzkg.nl#ext#@corporateroot.onmicrosoft.com::08cbdbb5-7d3b-42a5-b015-5c347f834b56" providerId="AD" clId="Web-{576FEEC5-EF2D-7843-B5CB-EAABB14C57B8}" dt="2021-05-26T11:43:43.508" v="634" actId="20577"/>
        <pc:sldMkLst>
          <pc:docMk/>
          <pc:sldMk cId="2554324324" sldId="338"/>
        </pc:sldMkLst>
        <pc:spChg chg="mod">
          <ac:chgData name="Sibeijn, Marion" userId="S::marion.sibeijn_odnzkg.nl#ext#@corporateroot.onmicrosoft.com::08cbdbb5-7d3b-42a5-b015-5c347f834b56" providerId="AD" clId="Web-{576FEEC5-EF2D-7843-B5CB-EAABB14C57B8}" dt="2021-05-26T10:39:53.555" v="76" actId="20577"/>
          <ac:spMkLst>
            <pc:docMk/>
            <pc:sldMk cId="2554324324" sldId="338"/>
            <ac:spMk id="2" creationId="{00000000-0000-0000-0000-000000000000}"/>
          </ac:spMkLst>
        </pc:spChg>
        <pc:spChg chg="mod">
          <ac:chgData name="Sibeijn, Marion" userId="S::marion.sibeijn_odnzkg.nl#ext#@corporateroot.onmicrosoft.com::08cbdbb5-7d3b-42a5-b015-5c347f834b56" providerId="AD" clId="Web-{576FEEC5-EF2D-7843-B5CB-EAABB14C57B8}" dt="2021-05-26T11:43:43.508" v="634" actId="20577"/>
          <ac:spMkLst>
            <pc:docMk/>
            <pc:sldMk cId="2554324324" sldId="338"/>
            <ac:spMk id="7" creationId="{9EE550E8-6C14-484F-B74B-6B2EF2EA2B26}"/>
          </ac:spMkLst>
        </pc:spChg>
      </pc:sldChg>
      <pc:sldChg chg="addSp modSp add replId">
        <pc:chgData name="Sibeijn, Marion" userId="S::marion.sibeijn_odnzkg.nl#ext#@corporateroot.onmicrosoft.com::08cbdbb5-7d3b-42a5-b015-5c347f834b56" providerId="AD" clId="Web-{576FEEC5-EF2D-7843-B5CB-EAABB14C57B8}" dt="2021-05-26T11:34:18.759" v="618" actId="20577"/>
        <pc:sldMkLst>
          <pc:docMk/>
          <pc:sldMk cId="680709191" sldId="340"/>
        </pc:sldMkLst>
        <pc:spChg chg="mod">
          <ac:chgData name="Sibeijn, Marion" userId="S::marion.sibeijn_odnzkg.nl#ext#@corporateroot.onmicrosoft.com::08cbdbb5-7d3b-42a5-b015-5c347f834b56" providerId="AD" clId="Web-{576FEEC5-EF2D-7843-B5CB-EAABB14C57B8}" dt="2021-05-26T10:40:48.386" v="122" actId="20577"/>
          <ac:spMkLst>
            <pc:docMk/>
            <pc:sldMk cId="680709191" sldId="340"/>
            <ac:spMk id="2" creationId="{00000000-0000-0000-0000-000000000000}"/>
          </ac:spMkLst>
        </pc:spChg>
        <pc:spChg chg="add mod">
          <ac:chgData name="Sibeijn, Marion" userId="S::marion.sibeijn_odnzkg.nl#ext#@corporateroot.onmicrosoft.com::08cbdbb5-7d3b-42a5-b015-5c347f834b56" providerId="AD" clId="Web-{576FEEC5-EF2D-7843-B5CB-EAABB14C57B8}" dt="2021-05-26T11:34:18.759" v="618" actId="20577"/>
          <ac:spMkLst>
            <pc:docMk/>
            <pc:sldMk cId="680709191" sldId="340"/>
            <ac:spMk id="5" creationId="{A32EE520-D282-4A4C-ADD8-030ECA09BA4D}"/>
          </ac:spMkLst>
        </pc:spChg>
        <pc:spChg chg="mod">
          <ac:chgData name="Sibeijn, Marion" userId="S::marion.sibeijn_odnzkg.nl#ext#@corporateroot.onmicrosoft.com::08cbdbb5-7d3b-42a5-b015-5c347f834b56" providerId="AD" clId="Web-{576FEEC5-EF2D-7843-B5CB-EAABB14C57B8}" dt="2021-05-26T10:40:52.042" v="123" actId="20577"/>
          <ac:spMkLst>
            <pc:docMk/>
            <pc:sldMk cId="680709191" sldId="340"/>
            <ac:spMk id="7" creationId="{9EE550E8-6C14-484F-B74B-6B2EF2EA2B26}"/>
          </ac:spMkLst>
        </pc:spChg>
        <pc:picChg chg="add mod">
          <ac:chgData name="Sibeijn, Marion" userId="S::marion.sibeijn_odnzkg.nl#ext#@corporateroot.onmicrosoft.com::08cbdbb5-7d3b-42a5-b015-5c347f834b56" providerId="AD" clId="Web-{576FEEC5-EF2D-7843-B5CB-EAABB14C57B8}" dt="2021-05-26T10:45:10.134" v="173" actId="1076"/>
          <ac:picMkLst>
            <pc:docMk/>
            <pc:sldMk cId="680709191" sldId="340"/>
            <ac:picMk id="6" creationId="{D82DDA0C-E72A-4435-AE52-24A84CBB4703}"/>
          </ac:picMkLst>
        </pc:picChg>
      </pc:sldChg>
      <pc:sldChg chg="addSp delSp modSp add replId">
        <pc:chgData name="Sibeijn, Marion" userId="S::marion.sibeijn_odnzkg.nl#ext#@corporateroot.onmicrosoft.com::08cbdbb5-7d3b-42a5-b015-5c347f834b56" providerId="AD" clId="Web-{576FEEC5-EF2D-7843-B5CB-EAABB14C57B8}" dt="2021-05-26T10:46:37.545" v="196" actId="14100"/>
        <pc:sldMkLst>
          <pc:docMk/>
          <pc:sldMk cId="1274884637" sldId="341"/>
        </pc:sldMkLst>
        <pc:spChg chg="mod">
          <ac:chgData name="Sibeijn, Marion" userId="S::marion.sibeijn_odnzkg.nl#ext#@corporateroot.onmicrosoft.com::08cbdbb5-7d3b-42a5-b015-5c347f834b56" providerId="AD" clId="Web-{576FEEC5-EF2D-7843-B5CB-EAABB14C57B8}" dt="2021-05-26T10:46:25.185" v="190" actId="20577"/>
          <ac:spMkLst>
            <pc:docMk/>
            <pc:sldMk cId="1274884637" sldId="341"/>
            <ac:spMk id="2" creationId="{00000000-0000-0000-0000-000000000000}"/>
          </ac:spMkLst>
        </pc:spChg>
        <pc:spChg chg="mod">
          <ac:chgData name="Sibeijn, Marion" userId="S::marion.sibeijn_odnzkg.nl#ext#@corporateroot.onmicrosoft.com::08cbdbb5-7d3b-42a5-b015-5c347f834b56" providerId="AD" clId="Web-{576FEEC5-EF2D-7843-B5CB-EAABB14C57B8}" dt="2021-05-26T10:46:28.013" v="192" actId="20577"/>
          <ac:spMkLst>
            <pc:docMk/>
            <pc:sldMk cId="1274884637" sldId="341"/>
            <ac:spMk id="5" creationId="{A32EE520-D282-4A4C-ADD8-030ECA09BA4D}"/>
          </ac:spMkLst>
        </pc:spChg>
        <pc:picChg chg="del">
          <ac:chgData name="Sibeijn, Marion" userId="S::marion.sibeijn_odnzkg.nl#ext#@corporateroot.onmicrosoft.com::08cbdbb5-7d3b-42a5-b015-5c347f834b56" providerId="AD" clId="Web-{576FEEC5-EF2D-7843-B5CB-EAABB14C57B8}" dt="2021-05-26T10:46:29.294" v="193"/>
          <ac:picMkLst>
            <pc:docMk/>
            <pc:sldMk cId="1274884637" sldId="341"/>
            <ac:picMk id="6" creationId="{D82DDA0C-E72A-4435-AE52-24A84CBB4703}"/>
          </ac:picMkLst>
        </pc:picChg>
        <pc:picChg chg="add mod">
          <ac:chgData name="Sibeijn, Marion" userId="S::marion.sibeijn_odnzkg.nl#ext#@corporateroot.onmicrosoft.com::08cbdbb5-7d3b-42a5-b015-5c347f834b56" providerId="AD" clId="Web-{576FEEC5-EF2D-7843-B5CB-EAABB14C57B8}" dt="2021-05-26T10:46:37.545" v="196" actId="14100"/>
          <ac:picMkLst>
            <pc:docMk/>
            <pc:sldMk cId="1274884637" sldId="341"/>
            <ac:picMk id="9" creationId="{68A8285A-EB1C-4D52-913F-F4EEA2D2C410}"/>
          </ac:picMkLst>
        </pc:picChg>
      </pc:sldChg>
      <pc:sldChg chg="addSp delSp modSp add ord replId">
        <pc:chgData name="Sibeijn, Marion" userId="S::marion.sibeijn_odnzkg.nl#ext#@corporateroot.onmicrosoft.com::08cbdbb5-7d3b-42a5-b015-5c347f834b56" providerId="AD" clId="Web-{576FEEC5-EF2D-7843-B5CB-EAABB14C57B8}" dt="2021-05-26T13:27:12.843" v="703"/>
        <pc:sldMkLst>
          <pc:docMk/>
          <pc:sldMk cId="2641998528" sldId="342"/>
        </pc:sldMkLst>
        <pc:spChg chg="mod">
          <ac:chgData name="Sibeijn, Marion" userId="S::marion.sibeijn_odnzkg.nl#ext#@corporateroot.onmicrosoft.com::08cbdbb5-7d3b-42a5-b015-5c347f834b56" providerId="AD" clId="Web-{576FEEC5-EF2D-7843-B5CB-EAABB14C57B8}" dt="2021-05-26T10:50:43.527" v="240" actId="20577"/>
          <ac:spMkLst>
            <pc:docMk/>
            <pc:sldMk cId="2641998528" sldId="342"/>
            <ac:spMk id="2" creationId="{00000000-0000-0000-0000-000000000000}"/>
          </ac:spMkLst>
        </pc:spChg>
        <pc:spChg chg="add del mod">
          <ac:chgData name="Sibeijn, Marion" userId="S::marion.sibeijn_odnzkg.nl#ext#@corporateroot.onmicrosoft.com::08cbdbb5-7d3b-42a5-b015-5c347f834b56" providerId="AD" clId="Web-{576FEEC5-EF2D-7843-B5CB-EAABB14C57B8}" dt="2021-05-26T13:27:12.843" v="703"/>
          <ac:spMkLst>
            <pc:docMk/>
            <pc:sldMk cId="2641998528" sldId="342"/>
            <ac:spMk id="6" creationId="{BA16F341-AE31-4689-B6FE-B1F5C72EE2C7}"/>
          </ac:spMkLst>
        </pc:spChg>
        <pc:spChg chg="mod">
          <ac:chgData name="Sibeijn, Marion" userId="S::marion.sibeijn_odnzkg.nl#ext#@corporateroot.onmicrosoft.com::08cbdbb5-7d3b-42a5-b015-5c347f834b56" providerId="AD" clId="Web-{576FEEC5-EF2D-7843-B5CB-EAABB14C57B8}" dt="2021-05-26T11:48:20.976" v="679" actId="20577"/>
          <ac:spMkLst>
            <pc:docMk/>
            <pc:sldMk cId="2641998528" sldId="342"/>
            <ac:spMk id="7" creationId="{9EE550E8-6C14-484F-B74B-6B2EF2EA2B26}"/>
          </ac:spMkLst>
        </pc:spChg>
        <pc:picChg chg="add del mod">
          <ac:chgData name="Sibeijn, Marion" userId="S::marion.sibeijn_odnzkg.nl#ext#@corporateroot.onmicrosoft.com::08cbdbb5-7d3b-42a5-b015-5c347f834b56" providerId="AD" clId="Web-{576FEEC5-EF2D-7843-B5CB-EAABB14C57B8}" dt="2021-05-26T10:54:47.883" v="326"/>
          <ac:picMkLst>
            <pc:docMk/>
            <pc:sldMk cId="2641998528" sldId="342"/>
            <ac:picMk id="5" creationId="{DBECDFFF-1E95-4113-A910-D8804B0DE9F5}"/>
          </ac:picMkLst>
        </pc:picChg>
      </pc:sldChg>
      <pc:sldChg chg="modSp add replId">
        <pc:chgData name="Sibeijn, Marion" userId="S::marion.sibeijn_odnzkg.nl#ext#@corporateroot.onmicrosoft.com::08cbdbb5-7d3b-42a5-b015-5c347f834b56" providerId="AD" clId="Web-{576FEEC5-EF2D-7843-B5CB-EAABB14C57B8}" dt="2021-05-26T10:56:31.936" v="345" actId="20577"/>
        <pc:sldMkLst>
          <pc:docMk/>
          <pc:sldMk cId="1471014282" sldId="343"/>
        </pc:sldMkLst>
        <pc:spChg chg="mod">
          <ac:chgData name="Sibeijn, Marion" userId="S::marion.sibeijn_odnzkg.nl#ext#@corporateroot.onmicrosoft.com::08cbdbb5-7d3b-42a5-b015-5c347f834b56" providerId="AD" clId="Web-{576FEEC5-EF2D-7843-B5CB-EAABB14C57B8}" dt="2021-05-26T10:56:24.389" v="340" actId="20577"/>
          <ac:spMkLst>
            <pc:docMk/>
            <pc:sldMk cId="1471014282" sldId="343"/>
            <ac:spMk id="2" creationId="{00000000-0000-0000-0000-000000000000}"/>
          </ac:spMkLst>
        </pc:spChg>
        <pc:spChg chg="mod">
          <ac:chgData name="Sibeijn, Marion" userId="S::marion.sibeijn_odnzkg.nl#ext#@corporateroot.onmicrosoft.com::08cbdbb5-7d3b-42a5-b015-5c347f834b56" providerId="AD" clId="Web-{576FEEC5-EF2D-7843-B5CB-EAABB14C57B8}" dt="2021-05-26T10:56:31.936" v="345" actId="20577"/>
          <ac:spMkLst>
            <pc:docMk/>
            <pc:sldMk cId="1471014282" sldId="343"/>
            <ac:spMk id="7" creationId="{9EE550E8-6C14-484F-B74B-6B2EF2EA2B26}"/>
          </ac:spMkLst>
        </pc:spChg>
      </pc:sldChg>
      <pc:sldChg chg="addSp modSp add replId">
        <pc:chgData name="Sibeijn, Marion" userId="S::marion.sibeijn_odnzkg.nl#ext#@corporateroot.onmicrosoft.com::08cbdbb5-7d3b-42a5-b015-5c347f834b56" providerId="AD" clId="Web-{576FEEC5-EF2D-7843-B5CB-EAABB14C57B8}" dt="2021-05-26T11:23:02.942" v="587" actId="1076"/>
        <pc:sldMkLst>
          <pc:docMk/>
          <pc:sldMk cId="747708467" sldId="344"/>
        </pc:sldMkLst>
        <pc:spChg chg="mod">
          <ac:chgData name="Sibeijn, Marion" userId="S::marion.sibeijn_odnzkg.nl#ext#@corporateroot.onmicrosoft.com::08cbdbb5-7d3b-42a5-b015-5c347f834b56" providerId="AD" clId="Web-{576FEEC5-EF2D-7843-B5CB-EAABB14C57B8}" dt="2021-05-26T10:57:13.594" v="353" actId="20577"/>
          <ac:spMkLst>
            <pc:docMk/>
            <pc:sldMk cId="747708467" sldId="344"/>
            <ac:spMk id="2" creationId="{00000000-0000-0000-0000-000000000000}"/>
          </ac:spMkLst>
        </pc:spChg>
        <pc:spChg chg="add mod">
          <ac:chgData name="Sibeijn, Marion" userId="S::marion.sibeijn_odnzkg.nl#ext#@corporateroot.onmicrosoft.com::08cbdbb5-7d3b-42a5-b015-5c347f834b56" providerId="AD" clId="Web-{576FEEC5-EF2D-7843-B5CB-EAABB14C57B8}" dt="2021-05-26T11:23:00.598" v="586" actId="1076"/>
          <ac:spMkLst>
            <pc:docMk/>
            <pc:sldMk cId="747708467" sldId="344"/>
            <ac:spMk id="5" creationId="{0B5FD6DB-32DF-4527-80FA-62787302AD2E}"/>
          </ac:spMkLst>
        </pc:spChg>
        <pc:spChg chg="add mod">
          <ac:chgData name="Sibeijn, Marion" userId="S::marion.sibeijn_odnzkg.nl#ext#@corporateroot.onmicrosoft.com::08cbdbb5-7d3b-42a5-b015-5c347f834b56" providerId="AD" clId="Web-{576FEEC5-EF2D-7843-B5CB-EAABB14C57B8}" dt="2021-05-26T11:23:02.942" v="587" actId="1076"/>
          <ac:spMkLst>
            <pc:docMk/>
            <pc:sldMk cId="747708467" sldId="344"/>
            <ac:spMk id="6" creationId="{ED6D9BCB-620E-46DE-8C45-20997811C29B}"/>
          </ac:spMkLst>
        </pc:spChg>
        <pc:spChg chg="mod">
          <ac:chgData name="Sibeijn, Marion" userId="S::marion.sibeijn_odnzkg.nl#ext#@corporateroot.onmicrosoft.com::08cbdbb5-7d3b-42a5-b015-5c347f834b56" providerId="AD" clId="Web-{576FEEC5-EF2D-7843-B5CB-EAABB14C57B8}" dt="2021-05-26T10:57:58.815" v="361" actId="20577"/>
          <ac:spMkLst>
            <pc:docMk/>
            <pc:sldMk cId="747708467" sldId="344"/>
            <ac:spMk id="7" creationId="{9EE550E8-6C14-484F-B74B-6B2EF2EA2B26}"/>
          </ac:spMkLst>
        </pc:spChg>
        <pc:spChg chg="add mod">
          <ac:chgData name="Sibeijn, Marion" userId="S::marion.sibeijn_odnzkg.nl#ext#@corporateroot.onmicrosoft.com::08cbdbb5-7d3b-42a5-b015-5c347f834b56" providerId="AD" clId="Web-{576FEEC5-EF2D-7843-B5CB-EAABB14C57B8}" dt="2021-05-26T11:22:57.379" v="585" actId="14100"/>
          <ac:spMkLst>
            <pc:docMk/>
            <pc:sldMk cId="747708467" sldId="344"/>
            <ac:spMk id="12" creationId="{CDD01A47-EF8A-46F5-B974-0FE13E2F93AF}"/>
          </ac:spMkLst>
        </pc:spChg>
      </pc:sldChg>
      <pc:sldChg chg="addSp delSp modSp add replId">
        <pc:chgData name="Sibeijn, Marion" userId="S::marion.sibeijn_odnzkg.nl#ext#@corporateroot.onmicrosoft.com::08cbdbb5-7d3b-42a5-b015-5c347f834b56" providerId="AD" clId="Web-{576FEEC5-EF2D-7843-B5CB-EAABB14C57B8}" dt="2021-05-26T11:00:33.464" v="386" actId="1076"/>
        <pc:sldMkLst>
          <pc:docMk/>
          <pc:sldMk cId="4080818599" sldId="345"/>
        </pc:sldMkLst>
        <pc:spChg chg="del mod">
          <ac:chgData name="Sibeijn, Marion" userId="S::marion.sibeijn_odnzkg.nl#ext#@corporateroot.onmicrosoft.com::08cbdbb5-7d3b-42a5-b015-5c347f834b56" providerId="AD" clId="Web-{576FEEC5-EF2D-7843-B5CB-EAABB14C57B8}" dt="2021-05-26T11:00:15.807" v="381"/>
          <ac:spMkLst>
            <pc:docMk/>
            <pc:sldMk cId="4080818599" sldId="345"/>
            <ac:spMk id="2" creationId="{00000000-0000-0000-0000-000000000000}"/>
          </ac:spMkLst>
        </pc:spChg>
        <pc:spChg chg="mod">
          <ac:chgData name="Sibeijn, Marion" userId="S::marion.sibeijn_odnzkg.nl#ext#@corporateroot.onmicrosoft.com::08cbdbb5-7d3b-42a5-b015-5c347f834b56" providerId="AD" clId="Web-{576FEEC5-EF2D-7843-B5CB-EAABB14C57B8}" dt="2021-05-26T10:58:43.208" v="367" actId="20577"/>
          <ac:spMkLst>
            <pc:docMk/>
            <pc:sldMk cId="4080818599" sldId="345"/>
            <ac:spMk id="7" creationId="{9EE550E8-6C14-484F-B74B-6B2EF2EA2B26}"/>
          </ac:spMkLst>
        </pc:spChg>
        <pc:spChg chg="add mod">
          <ac:chgData name="Sibeijn, Marion" userId="S::marion.sibeijn_odnzkg.nl#ext#@corporateroot.onmicrosoft.com::08cbdbb5-7d3b-42a5-b015-5c347f834b56" providerId="AD" clId="Web-{576FEEC5-EF2D-7843-B5CB-EAABB14C57B8}" dt="2021-05-26T11:00:27.245" v="384" actId="1076"/>
          <ac:spMkLst>
            <pc:docMk/>
            <pc:sldMk cId="4080818599" sldId="345"/>
            <ac:spMk id="9" creationId="{BB10C670-DF15-4025-A8DE-CC0FE67E42DB}"/>
          </ac:spMkLst>
        </pc:spChg>
        <pc:spChg chg="add mod">
          <ac:chgData name="Sibeijn, Marion" userId="S::marion.sibeijn_odnzkg.nl#ext#@corporateroot.onmicrosoft.com::08cbdbb5-7d3b-42a5-b015-5c347f834b56" providerId="AD" clId="Web-{576FEEC5-EF2D-7843-B5CB-EAABB14C57B8}" dt="2021-05-26T11:00:33.464" v="386" actId="1076"/>
          <ac:spMkLst>
            <pc:docMk/>
            <pc:sldMk cId="4080818599" sldId="345"/>
            <ac:spMk id="10" creationId="{18C50B98-7AB6-4481-97CB-79D65AF81719}"/>
          </ac:spMkLst>
        </pc:spChg>
        <pc:picChg chg="add mod">
          <ac:chgData name="Sibeijn, Marion" userId="S::marion.sibeijn_odnzkg.nl#ext#@corporateroot.onmicrosoft.com::08cbdbb5-7d3b-42a5-b015-5c347f834b56" providerId="AD" clId="Web-{576FEEC5-EF2D-7843-B5CB-EAABB14C57B8}" dt="2021-05-26T11:00:22.823" v="383" actId="14100"/>
          <ac:picMkLst>
            <pc:docMk/>
            <pc:sldMk cId="4080818599" sldId="345"/>
            <ac:picMk id="5" creationId="{5CC42B72-7E48-4C55-A13C-13D0FD3461B5}"/>
          </ac:picMkLst>
        </pc:picChg>
      </pc:sldChg>
      <pc:sldChg chg="addSp delSp modSp add replId">
        <pc:chgData name="Sibeijn, Marion" userId="S::marion.sibeijn_odnzkg.nl#ext#@corporateroot.onmicrosoft.com::08cbdbb5-7d3b-42a5-b015-5c347f834b56" providerId="AD" clId="Web-{576FEEC5-EF2D-7843-B5CB-EAABB14C57B8}" dt="2021-05-26T11:23:28.522" v="593" actId="20577"/>
        <pc:sldMkLst>
          <pc:docMk/>
          <pc:sldMk cId="2601603162" sldId="346"/>
        </pc:sldMkLst>
        <pc:spChg chg="add mod">
          <ac:chgData name="Sibeijn, Marion" userId="S::marion.sibeijn_odnzkg.nl#ext#@corporateroot.onmicrosoft.com::08cbdbb5-7d3b-42a5-b015-5c347f834b56" providerId="AD" clId="Web-{576FEEC5-EF2D-7843-B5CB-EAABB14C57B8}" dt="2021-05-26T11:19:32.681" v="510" actId="1076"/>
          <ac:spMkLst>
            <pc:docMk/>
            <pc:sldMk cId="2601603162" sldId="346"/>
            <ac:spMk id="6" creationId="{2C016E02-7D55-4FC9-8834-72939DE035EF}"/>
          </ac:spMkLst>
        </pc:spChg>
        <pc:spChg chg="del">
          <ac:chgData name="Sibeijn, Marion" userId="S::marion.sibeijn_odnzkg.nl#ext#@corporateroot.onmicrosoft.com::08cbdbb5-7d3b-42a5-b015-5c347f834b56" providerId="AD" clId="Web-{576FEEC5-EF2D-7843-B5CB-EAABB14C57B8}" dt="2021-05-26T11:02:44.987" v="392"/>
          <ac:spMkLst>
            <pc:docMk/>
            <pc:sldMk cId="2601603162" sldId="346"/>
            <ac:spMk id="9" creationId="{BB10C670-DF15-4025-A8DE-CC0FE67E42DB}"/>
          </ac:spMkLst>
        </pc:spChg>
        <pc:spChg chg="del">
          <ac:chgData name="Sibeijn, Marion" userId="S::marion.sibeijn_odnzkg.nl#ext#@corporateroot.onmicrosoft.com::08cbdbb5-7d3b-42a5-b015-5c347f834b56" providerId="AD" clId="Web-{576FEEC5-EF2D-7843-B5CB-EAABB14C57B8}" dt="2021-05-26T11:02:46.940" v="393"/>
          <ac:spMkLst>
            <pc:docMk/>
            <pc:sldMk cId="2601603162" sldId="346"/>
            <ac:spMk id="10" creationId="{18C50B98-7AB6-4481-97CB-79D65AF81719}"/>
          </ac:spMkLst>
        </pc:spChg>
        <pc:spChg chg="add mod">
          <ac:chgData name="Sibeijn, Marion" userId="S::marion.sibeijn_odnzkg.nl#ext#@corporateroot.onmicrosoft.com::08cbdbb5-7d3b-42a5-b015-5c347f834b56" providerId="AD" clId="Web-{576FEEC5-EF2D-7843-B5CB-EAABB14C57B8}" dt="2021-05-26T11:23:28.522" v="593" actId="20577"/>
          <ac:spMkLst>
            <pc:docMk/>
            <pc:sldMk cId="2601603162" sldId="346"/>
            <ac:spMk id="11" creationId="{617C17E3-8AFF-44C6-90A2-178F948B6120}"/>
          </ac:spMkLst>
        </pc:spChg>
        <pc:spChg chg="add mod">
          <ac:chgData name="Sibeijn, Marion" userId="S::marion.sibeijn_odnzkg.nl#ext#@corporateroot.onmicrosoft.com::08cbdbb5-7d3b-42a5-b015-5c347f834b56" providerId="AD" clId="Web-{576FEEC5-EF2D-7843-B5CB-EAABB14C57B8}" dt="2021-05-26T11:19:46.041" v="521" actId="20577"/>
          <ac:spMkLst>
            <pc:docMk/>
            <pc:sldMk cId="2601603162" sldId="346"/>
            <ac:spMk id="13" creationId="{FFF3A218-1DB8-49C7-87E1-4B65C9BA5BAD}"/>
          </ac:spMkLst>
        </pc:spChg>
        <pc:picChg chg="add mod">
          <ac:chgData name="Sibeijn, Marion" userId="S::marion.sibeijn_odnzkg.nl#ext#@corporateroot.onmicrosoft.com::08cbdbb5-7d3b-42a5-b015-5c347f834b56" providerId="AD" clId="Web-{576FEEC5-EF2D-7843-B5CB-EAABB14C57B8}" dt="2021-05-26T11:19:55.401" v="522" actId="1076"/>
          <ac:picMkLst>
            <pc:docMk/>
            <pc:sldMk cId="2601603162" sldId="346"/>
            <ac:picMk id="2" creationId="{A18D3797-2D55-477B-BCF9-BA662633E556}"/>
          </ac:picMkLst>
        </pc:picChg>
        <pc:picChg chg="del">
          <ac:chgData name="Sibeijn, Marion" userId="S::marion.sibeijn_odnzkg.nl#ext#@corporateroot.onmicrosoft.com::08cbdbb5-7d3b-42a5-b015-5c347f834b56" providerId="AD" clId="Web-{576FEEC5-EF2D-7843-B5CB-EAABB14C57B8}" dt="2021-05-26T11:02:14.407" v="388"/>
          <ac:picMkLst>
            <pc:docMk/>
            <pc:sldMk cId="2601603162" sldId="346"/>
            <ac:picMk id="5" creationId="{5CC42B72-7E48-4C55-A13C-13D0FD3461B5}"/>
          </ac:picMkLst>
        </pc:picChg>
      </pc:sldChg>
      <pc:sldChg chg="addSp delSp modSp add replId">
        <pc:chgData name="Sibeijn, Marion" userId="S::marion.sibeijn_odnzkg.nl#ext#@corporateroot.onmicrosoft.com::08cbdbb5-7d3b-42a5-b015-5c347f834b56" providerId="AD" clId="Web-{576FEEC5-EF2D-7843-B5CB-EAABB14C57B8}" dt="2021-05-26T11:14:57.479" v="429" actId="20577"/>
        <pc:sldMkLst>
          <pc:docMk/>
          <pc:sldMk cId="117690694" sldId="347"/>
        </pc:sldMkLst>
        <pc:spChg chg="del">
          <ac:chgData name="Sibeijn, Marion" userId="S::marion.sibeijn_odnzkg.nl#ext#@corporateroot.onmicrosoft.com::08cbdbb5-7d3b-42a5-b015-5c347f834b56" providerId="AD" clId="Web-{576FEEC5-EF2D-7843-B5CB-EAABB14C57B8}" dt="2021-05-26T11:13:00.160" v="417"/>
          <ac:spMkLst>
            <pc:docMk/>
            <pc:sldMk cId="117690694" sldId="347"/>
            <ac:spMk id="9" creationId="{BB10C670-DF15-4025-A8DE-CC0FE67E42DB}"/>
          </ac:spMkLst>
        </pc:spChg>
        <pc:spChg chg="del mod">
          <ac:chgData name="Sibeijn, Marion" userId="S::marion.sibeijn_odnzkg.nl#ext#@corporateroot.onmicrosoft.com::08cbdbb5-7d3b-42a5-b015-5c347f834b56" providerId="AD" clId="Web-{576FEEC5-EF2D-7843-B5CB-EAABB14C57B8}" dt="2021-05-26T11:13:44.194" v="423"/>
          <ac:spMkLst>
            <pc:docMk/>
            <pc:sldMk cId="117690694" sldId="347"/>
            <ac:spMk id="10" creationId="{18C50B98-7AB6-4481-97CB-79D65AF81719}"/>
          </ac:spMkLst>
        </pc:spChg>
        <pc:spChg chg="add mod">
          <ac:chgData name="Sibeijn, Marion" userId="S::marion.sibeijn_odnzkg.nl#ext#@corporateroot.onmicrosoft.com::08cbdbb5-7d3b-42a5-b015-5c347f834b56" providerId="AD" clId="Web-{576FEEC5-EF2D-7843-B5CB-EAABB14C57B8}" dt="2021-05-26T11:14:57.479" v="429" actId="20577"/>
          <ac:spMkLst>
            <pc:docMk/>
            <pc:sldMk cId="117690694" sldId="347"/>
            <ac:spMk id="12" creationId="{30212F13-D922-4BD7-9F84-BE44BDDF986D}"/>
          </ac:spMkLst>
        </pc:spChg>
        <pc:spChg chg="add mod">
          <ac:chgData name="Sibeijn, Marion" userId="S::marion.sibeijn_odnzkg.nl#ext#@corporateroot.onmicrosoft.com::08cbdbb5-7d3b-42a5-b015-5c347f834b56" providerId="AD" clId="Web-{576FEEC5-EF2D-7843-B5CB-EAABB14C57B8}" dt="2021-05-26T11:13:40.412" v="422" actId="1076"/>
          <ac:spMkLst>
            <pc:docMk/>
            <pc:sldMk cId="117690694" sldId="347"/>
            <ac:spMk id="13" creationId="{4B307612-0823-4E03-B96F-4769AEE798FB}"/>
          </ac:spMkLst>
        </pc:spChg>
        <pc:spChg chg="add mod">
          <ac:chgData name="Sibeijn, Marion" userId="S::marion.sibeijn_odnzkg.nl#ext#@corporateroot.onmicrosoft.com::08cbdbb5-7d3b-42a5-b015-5c347f834b56" providerId="AD" clId="Web-{576FEEC5-EF2D-7843-B5CB-EAABB14C57B8}" dt="2021-05-26T11:14:02.398" v="426"/>
          <ac:spMkLst>
            <pc:docMk/>
            <pc:sldMk cId="117690694" sldId="347"/>
            <ac:spMk id="14" creationId="{C00672CF-EEC9-4D1E-A310-C80402AE8D17}"/>
          </ac:spMkLst>
        </pc:spChg>
        <pc:spChg chg="add mod">
          <ac:chgData name="Sibeijn, Marion" userId="S::marion.sibeijn_odnzkg.nl#ext#@corporateroot.onmicrosoft.com::08cbdbb5-7d3b-42a5-b015-5c347f834b56" providerId="AD" clId="Web-{576FEEC5-EF2D-7843-B5CB-EAABB14C57B8}" dt="2021-05-26T11:14:23.446" v="428" actId="1076"/>
          <ac:spMkLst>
            <pc:docMk/>
            <pc:sldMk cId="117690694" sldId="347"/>
            <ac:spMk id="15" creationId="{7271A1E9-BB32-4AB3-B4E5-C959F4BC5191}"/>
          </ac:spMkLst>
        </pc:spChg>
        <pc:picChg chg="add mod">
          <ac:chgData name="Sibeijn, Marion" userId="S::marion.sibeijn_odnzkg.nl#ext#@corporateroot.onmicrosoft.com::08cbdbb5-7d3b-42a5-b015-5c347f834b56" providerId="AD" clId="Web-{576FEEC5-EF2D-7843-B5CB-EAABB14C57B8}" dt="2021-05-26T11:12:48.222" v="414" actId="1076"/>
          <ac:picMkLst>
            <pc:docMk/>
            <pc:sldMk cId="117690694" sldId="347"/>
            <ac:picMk id="2" creationId="{591C1B85-95B7-4AA4-BBCC-1ED7DC564902}"/>
          </ac:picMkLst>
        </pc:picChg>
        <pc:picChg chg="del">
          <ac:chgData name="Sibeijn, Marion" userId="S::marion.sibeijn_odnzkg.nl#ext#@corporateroot.onmicrosoft.com::08cbdbb5-7d3b-42a5-b015-5c347f834b56" providerId="AD" clId="Web-{576FEEC5-EF2D-7843-B5CB-EAABB14C57B8}" dt="2021-05-26T11:02:55.816" v="395"/>
          <ac:picMkLst>
            <pc:docMk/>
            <pc:sldMk cId="117690694" sldId="347"/>
            <ac:picMk id="5" creationId="{5CC42B72-7E48-4C55-A13C-13D0FD3461B5}"/>
          </ac:picMkLst>
        </pc:picChg>
        <pc:picChg chg="add mod">
          <ac:chgData name="Sibeijn, Marion" userId="S::marion.sibeijn_odnzkg.nl#ext#@corporateroot.onmicrosoft.com::08cbdbb5-7d3b-42a5-b015-5c347f834b56" providerId="AD" clId="Web-{576FEEC5-EF2D-7843-B5CB-EAABB14C57B8}" dt="2021-05-26T11:12:51.066" v="415" actId="1076"/>
          <ac:picMkLst>
            <pc:docMk/>
            <pc:sldMk cId="117690694" sldId="347"/>
            <ac:picMk id="6" creationId="{26B54952-F0B6-41C3-946A-CB79B71FB279}"/>
          </ac:picMkLst>
        </pc:picChg>
        <pc:picChg chg="add mod">
          <ac:chgData name="Sibeijn, Marion" userId="S::marion.sibeijn_odnzkg.nl#ext#@corporateroot.onmicrosoft.com::08cbdbb5-7d3b-42a5-b015-5c347f834b56" providerId="AD" clId="Web-{576FEEC5-EF2D-7843-B5CB-EAABB14C57B8}" dt="2021-05-26T11:12:54.035" v="416" actId="1076"/>
          <ac:picMkLst>
            <pc:docMk/>
            <pc:sldMk cId="117690694" sldId="347"/>
            <ac:picMk id="11" creationId="{6519DC8C-9025-4BD3-8BF5-2A5205F1AD1D}"/>
          </ac:picMkLst>
        </pc:picChg>
      </pc:sldChg>
      <pc:sldChg chg="modSp add replId">
        <pc:chgData name="Sibeijn, Marion" userId="S::marion.sibeijn_odnzkg.nl#ext#@corporateroot.onmicrosoft.com::08cbdbb5-7d3b-42a5-b015-5c347f834b56" providerId="AD" clId="Web-{576FEEC5-EF2D-7843-B5CB-EAABB14C57B8}" dt="2021-05-26T13:27:48.781" v="727" actId="20577"/>
        <pc:sldMkLst>
          <pc:docMk/>
          <pc:sldMk cId="1848111314" sldId="348"/>
        </pc:sldMkLst>
        <pc:spChg chg="mod">
          <ac:chgData name="Sibeijn, Marion" userId="S::marion.sibeijn_odnzkg.nl#ext#@corporateroot.onmicrosoft.com::08cbdbb5-7d3b-42a5-b015-5c347f834b56" providerId="AD" clId="Web-{576FEEC5-EF2D-7843-B5CB-EAABB14C57B8}" dt="2021-05-26T13:27:48.781" v="727" actId="20577"/>
          <ac:spMkLst>
            <pc:docMk/>
            <pc:sldMk cId="1848111314" sldId="348"/>
            <ac:spMk id="7" creationId="{9EE550E8-6C14-484F-B74B-6B2EF2EA2B26}"/>
          </ac:spMkLst>
        </pc:spChg>
      </pc:sldChg>
    </pc:docChg>
  </pc:docChgLst>
  <pc:docChgLst>
    <pc:chgData name="Sibeijn, Marion" userId="S::marion.sibeijn_odnzkg.nl#ext#@corporateroot.onmicrosoft.com::08cbdbb5-7d3b-42a5-b015-5c347f834b56" providerId="AD" clId="Web-{AFCFDCA2-388F-5BB9-63C4-350BD28DD20D}"/>
    <pc:docChg chg="modSld">
      <pc:chgData name="Sibeijn, Marion" userId="S::marion.sibeijn_odnzkg.nl#ext#@corporateroot.onmicrosoft.com::08cbdbb5-7d3b-42a5-b015-5c347f834b56" providerId="AD" clId="Web-{AFCFDCA2-388F-5BB9-63C4-350BD28DD20D}" dt="2021-05-25T08:26:20.689" v="1" actId="20577"/>
      <pc:docMkLst>
        <pc:docMk/>
      </pc:docMkLst>
      <pc:sldChg chg="modSp">
        <pc:chgData name="Sibeijn, Marion" userId="S::marion.sibeijn_odnzkg.nl#ext#@corporateroot.onmicrosoft.com::08cbdbb5-7d3b-42a5-b015-5c347f834b56" providerId="AD" clId="Web-{AFCFDCA2-388F-5BB9-63C4-350BD28DD20D}" dt="2021-05-25T08:26:20.689" v="1" actId="20577"/>
        <pc:sldMkLst>
          <pc:docMk/>
          <pc:sldMk cId="1181536970" sldId="256"/>
        </pc:sldMkLst>
        <pc:spChg chg="mod">
          <ac:chgData name="Sibeijn, Marion" userId="S::marion.sibeijn_odnzkg.nl#ext#@corporateroot.onmicrosoft.com::08cbdbb5-7d3b-42a5-b015-5c347f834b56" providerId="AD" clId="Web-{AFCFDCA2-388F-5BB9-63C4-350BD28DD20D}" dt="2021-05-25T08:26:20.689" v="1" actId="20577"/>
          <ac:spMkLst>
            <pc:docMk/>
            <pc:sldMk cId="1181536970" sldId="256"/>
            <ac:spMk id="5" creationId="{00000000-0000-0000-0000-000000000000}"/>
          </ac:spMkLst>
        </pc:spChg>
      </pc:sldChg>
    </pc:docChg>
  </pc:docChgLst>
  <pc:docChgLst>
    <pc:chgData name="Sibeijn, Marion" userId="S::marion.sibeijn_odnzkg.nl#ext#@corporateroot.onmicrosoft.com::08cbdbb5-7d3b-42a5-b015-5c347f834b56" providerId="AD" clId="Web-{F46D9DCC-758E-DA60-062C-7F7705992A3E}"/>
    <pc:docChg chg="addSld delSld modSld sldOrd">
      <pc:chgData name="Sibeijn, Marion" userId="S::marion.sibeijn_odnzkg.nl#ext#@corporateroot.onmicrosoft.com::08cbdbb5-7d3b-42a5-b015-5c347f834b56" providerId="AD" clId="Web-{F46D9DCC-758E-DA60-062C-7F7705992A3E}" dt="2021-05-25T15:41:04.745" v="612" actId="20577"/>
      <pc:docMkLst>
        <pc:docMk/>
      </pc:docMkLst>
      <pc:sldChg chg="modSp del ord">
        <pc:chgData name="Sibeijn, Marion" userId="S::marion.sibeijn_odnzkg.nl#ext#@corporateroot.onmicrosoft.com::08cbdbb5-7d3b-42a5-b015-5c347f834b56" providerId="AD" clId="Web-{F46D9DCC-758E-DA60-062C-7F7705992A3E}" dt="2021-05-25T12:28:39.773" v="167"/>
        <pc:sldMkLst>
          <pc:docMk/>
          <pc:sldMk cId="2870797830" sldId="274"/>
        </pc:sldMkLst>
        <pc:spChg chg="mod">
          <ac:chgData name="Sibeijn, Marion" userId="S::marion.sibeijn_odnzkg.nl#ext#@corporateroot.onmicrosoft.com::08cbdbb5-7d3b-42a5-b015-5c347f834b56" providerId="AD" clId="Web-{F46D9DCC-758E-DA60-062C-7F7705992A3E}" dt="2021-05-25T12:28:37.194" v="166" actId="20577"/>
          <ac:spMkLst>
            <pc:docMk/>
            <pc:sldMk cId="2870797830" sldId="274"/>
            <ac:spMk id="2" creationId="{00000000-0000-0000-0000-000000000000}"/>
          </ac:spMkLst>
        </pc:spChg>
      </pc:sldChg>
      <pc:sldChg chg="delSp modSp">
        <pc:chgData name="Sibeijn, Marion" userId="S::marion.sibeijn_odnzkg.nl#ext#@corporateroot.onmicrosoft.com::08cbdbb5-7d3b-42a5-b015-5c347f834b56" providerId="AD" clId="Web-{F46D9DCC-758E-DA60-062C-7F7705992A3E}" dt="2021-05-25T15:32:33.762" v="531" actId="20577"/>
        <pc:sldMkLst>
          <pc:docMk/>
          <pc:sldMk cId="2136731016" sldId="279"/>
        </pc:sldMkLst>
        <pc:spChg chg="mod">
          <ac:chgData name="Sibeijn, Marion" userId="S::marion.sibeijn_odnzkg.nl#ext#@corporateroot.onmicrosoft.com::08cbdbb5-7d3b-42a5-b015-5c347f834b56" providerId="AD" clId="Web-{F46D9DCC-758E-DA60-062C-7F7705992A3E}" dt="2021-05-25T15:32:33.762" v="531" actId="20577"/>
          <ac:spMkLst>
            <pc:docMk/>
            <pc:sldMk cId="2136731016" sldId="279"/>
            <ac:spMk id="3" creationId="{00000000-0000-0000-0000-000000000000}"/>
          </ac:spMkLst>
        </pc:spChg>
        <pc:spChg chg="del mod">
          <ac:chgData name="Sibeijn, Marion" userId="S::marion.sibeijn_odnzkg.nl#ext#@corporateroot.onmicrosoft.com::08cbdbb5-7d3b-42a5-b015-5c347f834b56" providerId="AD" clId="Web-{F46D9DCC-758E-DA60-062C-7F7705992A3E}" dt="2021-05-25T12:22:09.969" v="38"/>
          <ac:spMkLst>
            <pc:docMk/>
            <pc:sldMk cId="2136731016" sldId="279"/>
            <ac:spMk id="6" creationId="{AF37CD44-1FBC-4439-A9D7-D7F818D265FA}"/>
          </ac:spMkLst>
        </pc:spChg>
      </pc:sldChg>
      <pc:sldChg chg="addSp delSp modSp">
        <pc:chgData name="Sibeijn, Marion" userId="S::marion.sibeijn_odnzkg.nl#ext#@corporateroot.onmicrosoft.com::08cbdbb5-7d3b-42a5-b015-5c347f834b56" providerId="AD" clId="Web-{F46D9DCC-758E-DA60-062C-7F7705992A3E}" dt="2021-05-25T12:27:09.689" v="114" actId="1076"/>
        <pc:sldMkLst>
          <pc:docMk/>
          <pc:sldMk cId="2424131672" sldId="287"/>
        </pc:sldMkLst>
        <pc:spChg chg="mod">
          <ac:chgData name="Sibeijn, Marion" userId="S::marion.sibeijn_odnzkg.nl#ext#@corporateroot.onmicrosoft.com::08cbdbb5-7d3b-42a5-b015-5c347f834b56" providerId="AD" clId="Web-{F46D9DCC-758E-DA60-062C-7F7705992A3E}" dt="2021-05-25T12:24:05.725" v="88" actId="20577"/>
          <ac:spMkLst>
            <pc:docMk/>
            <pc:sldMk cId="2424131672" sldId="287"/>
            <ac:spMk id="2" creationId="{00000000-0000-0000-0000-000000000000}"/>
          </ac:spMkLst>
        </pc:spChg>
        <pc:spChg chg="del">
          <ac:chgData name="Sibeijn, Marion" userId="S::marion.sibeijn_odnzkg.nl#ext#@corporateroot.onmicrosoft.com::08cbdbb5-7d3b-42a5-b015-5c347f834b56" providerId="AD" clId="Web-{F46D9DCC-758E-DA60-062C-7F7705992A3E}" dt="2021-05-25T12:24:19.335" v="93"/>
          <ac:spMkLst>
            <pc:docMk/>
            <pc:sldMk cId="2424131672" sldId="287"/>
            <ac:spMk id="5" creationId="{00000000-0000-0000-0000-000000000000}"/>
          </ac:spMkLst>
        </pc:spChg>
        <pc:picChg chg="add mod">
          <ac:chgData name="Sibeijn, Marion" userId="S::marion.sibeijn_odnzkg.nl#ext#@corporateroot.onmicrosoft.com::08cbdbb5-7d3b-42a5-b015-5c347f834b56" providerId="AD" clId="Web-{F46D9DCC-758E-DA60-062C-7F7705992A3E}" dt="2021-05-25T12:26:43.297" v="109" actId="1076"/>
          <ac:picMkLst>
            <pc:docMk/>
            <pc:sldMk cId="2424131672" sldId="287"/>
            <ac:picMk id="6" creationId="{1AE5F2B4-762A-487B-9777-8969E7A50A7C}"/>
          </ac:picMkLst>
        </pc:picChg>
        <pc:picChg chg="add mod">
          <ac:chgData name="Sibeijn, Marion" userId="S::marion.sibeijn_odnzkg.nl#ext#@corporateroot.onmicrosoft.com::08cbdbb5-7d3b-42a5-b015-5c347f834b56" providerId="AD" clId="Web-{F46D9DCC-758E-DA60-062C-7F7705992A3E}" dt="2021-05-25T12:26:28.718" v="107" actId="14100"/>
          <ac:picMkLst>
            <pc:docMk/>
            <pc:sldMk cId="2424131672" sldId="287"/>
            <ac:picMk id="7" creationId="{1ACE6E1F-7946-40FB-B74A-72F3F96238C3}"/>
          </ac:picMkLst>
        </pc:picChg>
        <pc:picChg chg="add mod">
          <ac:chgData name="Sibeijn, Marion" userId="S::marion.sibeijn_odnzkg.nl#ext#@corporateroot.onmicrosoft.com::08cbdbb5-7d3b-42a5-b015-5c347f834b56" providerId="AD" clId="Web-{F46D9DCC-758E-DA60-062C-7F7705992A3E}" dt="2021-05-25T12:27:09.689" v="114" actId="1076"/>
          <ac:picMkLst>
            <pc:docMk/>
            <pc:sldMk cId="2424131672" sldId="287"/>
            <ac:picMk id="8" creationId="{C8669CEE-22A1-4D5F-8173-278443854ED6}"/>
          </ac:picMkLst>
        </pc:picChg>
        <pc:picChg chg="add mod">
          <ac:chgData name="Sibeijn, Marion" userId="S::marion.sibeijn_odnzkg.nl#ext#@corporateroot.onmicrosoft.com::08cbdbb5-7d3b-42a5-b015-5c347f834b56" providerId="AD" clId="Web-{F46D9DCC-758E-DA60-062C-7F7705992A3E}" dt="2021-05-25T12:27:05.470" v="113" actId="1076"/>
          <ac:picMkLst>
            <pc:docMk/>
            <pc:sldMk cId="2424131672" sldId="287"/>
            <ac:picMk id="9" creationId="{F4F5A903-A104-42DB-8383-73837E07BEEC}"/>
          </ac:picMkLst>
        </pc:picChg>
      </pc:sldChg>
      <pc:sldChg chg="addSp delSp modSp add replId">
        <pc:chgData name="Sibeijn, Marion" userId="S::marion.sibeijn_odnzkg.nl#ext#@corporateroot.onmicrosoft.com::08cbdbb5-7d3b-42a5-b015-5c347f834b56" providerId="AD" clId="Web-{F46D9DCC-758E-DA60-062C-7F7705992A3E}" dt="2021-05-25T15:28:56.005" v="460" actId="14100"/>
        <pc:sldMkLst>
          <pc:docMk/>
          <pc:sldMk cId="3535362938" sldId="333"/>
        </pc:sldMkLst>
        <pc:spChg chg="mod">
          <ac:chgData name="Sibeijn, Marion" userId="S::marion.sibeijn_odnzkg.nl#ext#@corporateroot.onmicrosoft.com::08cbdbb5-7d3b-42a5-b015-5c347f834b56" providerId="AD" clId="Web-{F46D9DCC-758E-DA60-062C-7F7705992A3E}" dt="2021-05-25T15:28:03.238" v="450" actId="20577"/>
          <ac:spMkLst>
            <pc:docMk/>
            <pc:sldMk cId="3535362938" sldId="333"/>
            <ac:spMk id="2" creationId="{00000000-0000-0000-0000-000000000000}"/>
          </ac:spMkLst>
        </pc:spChg>
        <pc:spChg chg="del mod">
          <ac:chgData name="Sibeijn, Marion" userId="S::marion.sibeijn_odnzkg.nl#ext#@corporateroot.onmicrosoft.com::08cbdbb5-7d3b-42a5-b015-5c347f834b56" providerId="AD" clId="Web-{F46D9DCC-758E-DA60-062C-7F7705992A3E}" dt="2021-05-25T15:25:13.140" v="399"/>
          <ac:spMkLst>
            <pc:docMk/>
            <pc:sldMk cId="3535362938" sldId="333"/>
            <ac:spMk id="5" creationId="{00000000-0000-0000-0000-000000000000}"/>
          </ac:spMkLst>
        </pc:spChg>
        <pc:spChg chg="add mod">
          <ac:chgData name="Sibeijn, Marion" userId="S::marion.sibeijn_odnzkg.nl#ext#@corporateroot.onmicrosoft.com::08cbdbb5-7d3b-42a5-b015-5c347f834b56" providerId="AD" clId="Web-{F46D9DCC-758E-DA60-062C-7F7705992A3E}" dt="2021-05-25T15:28:32.145" v="456" actId="1076"/>
          <ac:spMkLst>
            <pc:docMk/>
            <pc:sldMk cId="3535362938" sldId="333"/>
            <ac:spMk id="9" creationId="{9460F581-5F1D-4F62-BB5C-A8CA1B87B2FE}"/>
          </ac:spMkLst>
        </pc:spChg>
        <pc:spChg chg="add mod">
          <ac:chgData name="Sibeijn, Marion" userId="S::marion.sibeijn_odnzkg.nl#ext#@corporateroot.onmicrosoft.com::08cbdbb5-7d3b-42a5-b015-5c347f834b56" providerId="AD" clId="Web-{F46D9DCC-758E-DA60-062C-7F7705992A3E}" dt="2021-05-25T15:28:56.005" v="460" actId="14100"/>
          <ac:spMkLst>
            <pc:docMk/>
            <pc:sldMk cId="3535362938" sldId="333"/>
            <ac:spMk id="10" creationId="{FE77C070-FD1A-48BA-8BCA-32D26AF0129E}"/>
          </ac:spMkLst>
        </pc:spChg>
        <pc:picChg chg="add del mod">
          <ac:chgData name="Sibeijn, Marion" userId="S::marion.sibeijn_odnzkg.nl#ext#@corporateroot.onmicrosoft.com::08cbdbb5-7d3b-42a5-b015-5c347f834b56" providerId="AD" clId="Web-{F46D9DCC-758E-DA60-062C-7F7705992A3E}" dt="2021-05-25T15:28:04.613" v="451"/>
          <ac:picMkLst>
            <pc:docMk/>
            <pc:sldMk cId="3535362938" sldId="333"/>
            <ac:picMk id="6" creationId="{BBF1F198-F10A-48A0-B600-ED8694C3A664}"/>
          </ac:picMkLst>
        </pc:picChg>
        <pc:picChg chg="add">
          <ac:chgData name="Sibeijn, Marion" userId="S::marion.sibeijn_odnzkg.nl#ext#@corporateroot.onmicrosoft.com::08cbdbb5-7d3b-42a5-b015-5c347f834b56" providerId="AD" clId="Web-{F46D9DCC-758E-DA60-062C-7F7705992A3E}" dt="2021-05-25T15:26:51.861" v="430"/>
          <ac:picMkLst>
            <pc:docMk/>
            <pc:sldMk cId="3535362938" sldId="333"/>
            <ac:picMk id="8" creationId="{57ED97C2-6020-4220-B8A3-52C0ED006138}"/>
          </ac:picMkLst>
        </pc:picChg>
      </pc:sldChg>
      <pc:sldChg chg="addSp modSp add del replId">
        <pc:chgData name="Sibeijn, Marion" userId="S::marion.sibeijn_odnzkg.nl#ext#@corporateroot.onmicrosoft.com::08cbdbb5-7d3b-42a5-b015-5c347f834b56" providerId="AD" clId="Web-{F46D9DCC-758E-DA60-062C-7F7705992A3E}" dt="2021-05-25T15:36:00.643" v="572"/>
        <pc:sldMkLst>
          <pc:docMk/>
          <pc:sldMk cId="3365678896" sldId="334"/>
        </pc:sldMkLst>
        <pc:spChg chg="mod">
          <ac:chgData name="Sibeijn, Marion" userId="S::marion.sibeijn_odnzkg.nl#ext#@corporateroot.onmicrosoft.com::08cbdbb5-7d3b-42a5-b015-5c347f834b56" providerId="AD" clId="Web-{F46D9DCC-758E-DA60-062C-7F7705992A3E}" dt="2021-05-25T15:35:50.143" v="570" actId="20577"/>
          <ac:spMkLst>
            <pc:docMk/>
            <pc:sldMk cId="3365678896" sldId="334"/>
            <ac:spMk id="5" creationId="{00000000-0000-0000-0000-000000000000}"/>
          </ac:spMkLst>
        </pc:spChg>
        <pc:picChg chg="add">
          <ac:chgData name="Sibeijn, Marion" userId="S::marion.sibeijn_odnzkg.nl#ext#@corporateroot.onmicrosoft.com::08cbdbb5-7d3b-42a5-b015-5c347f834b56" providerId="AD" clId="Web-{F46D9DCC-758E-DA60-062C-7F7705992A3E}" dt="2021-05-25T15:31:14.384" v="490"/>
          <ac:picMkLst>
            <pc:docMk/>
            <pc:sldMk cId="3365678896" sldId="334"/>
            <ac:picMk id="7" creationId="{44E21E52-16F9-4A62-AD9D-390FF9387B99}"/>
          </ac:picMkLst>
        </pc:picChg>
      </pc:sldChg>
      <pc:sldChg chg="add ord replId">
        <pc:chgData name="Sibeijn, Marion" userId="S::marion.sibeijn_odnzkg.nl#ext#@corporateroot.onmicrosoft.com::08cbdbb5-7d3b-42a5-b015-5c347f834b56" providerId="AD" clId="Web-{F46D9DCC-758E-DA60-062C-7F7705992A3E}" dt="2021-05-25T15:35:29.517" v="567"/>
        <pc:sldMkLst>
          <pc:docMk/>
          <pc:sldMk cId="2052717398" sldId="335"/>
        </pc:sldMkLst>
      </pc:sldChg>
      <pc:sldChg chg="addSp delSp modSp add ord replId">
        <pc:chgData name="Sibeijn, Marion" userId="S::marion.sibeijn_odnzkg.nl#ext#@corporateroot.onmicrosoft.com::08cbdbb5-7d3b-42a5-b015-5c347f834b56" providerId="AD" clId="Web-{F46D9DCC-758E-DA60-062C-7F7705992A3E}" dt="2021-05-25T15:35:53.611" v="571"/>
        <pc:sldMkLst>
          <pc:docMk/>
          <pc:sldMk cId="3850723083" sldId="336"/>
        </pc:sldMkLst>
        <pc:spChg chg="mod">
          <ac:chgData name="Sibeijn, Marion" userId="S::marion.sibeijn_odnzkg.nl#ext#@corporateroot.onmicrosoft.com::08cbdbb5-7d3b-42a5-b015-5c347f834b56" providerId="AD" clId="Web-{F46D9DCC-758E-DA60-062C-7F7705992A3E}" dt="2021-05-25T15:30:04.742" v="484" actId="20577"/>
          <ac:spMkLst>
            <pc:docMk/>
            <pc:sldMk cId="3850723083" sldId="336"/>
            <ac:spMk id="2" creationId="{00000000-0000-0000-0000-000000000000}"/>
          </ac:spMkLst>
        </pc:spChg>
        <pc:spChg chg="add mod">
          <ac:chgData name="Sibeijn, Marion" userId="S::marion.sibeijn_odnzkg.nl#ext#@corporateroot.onmicrosoft.com::08cbdbb5-7d3b-42a5-b015-5c347f834b56" providerId="AD" clId="Web-{F46D9DCC-758E-DA60-062C-7F7705992A3E}" dt="2021-05-25T15:30:27.289" v="488" actId="20577"/>
          <ac:spMkLst>
            <pc:docMk/>
            <pc:sldMk cId="3850723083" sldId="336"/>
            <ac:spMk id="7" creationId="{9EE550E8-6C14-484F-B74B-6B2EF2EA2B26}"/>
          </ac:spMkLst>
        </pc:spChg>
        <pc:picChg chg="del">
          <ac:chgData name="Sibeijn, Marion" userId="S::marion.sibeijn_odnzkg.nl#ext#@corporateroot.onmicrosoft.com::08cbdbb5-7d3b-42a5-b015-5c347f834b56" providerId="AD" clId="Web-{F46D9DCC-758E-DA60-062C-7F7705992A3E}" dt="2021-05-25T15:29:54.445" v="462"/>
          <ac:picMkLst>
            <pc:docMk/>
            <pc:sldMk cId="3850723083" sldId="336"/>
            <ac:picMk id="6" creationId="{BBF1F198-F10A-48A0-B600-ED8694C3A664}"/>
          </ac:picMkLst>
        </pc:picChg>
      </pc:sldChg>
      <pc:sldChg chg="addSp modSp add replId">
        <pc:chgData name="Sibeijn, Marion" userId="S::marion.sibeijn_odnzkg.nl#ext#@corporateroot.onmicrosoft.com::08cbdbb5-7d3b-42a5-b015-5c347f834b56" providerId="AD" clId="Web-{F46D9DCC-758E-DA60-062C-7F7705992A3E}" dt="2021-05-25T15:38:39.647" v="577" actId="1076"/>
        <pc:sldMkLst>
          <pc:docMk/>
          <pc:sldMk cId="798045086" sldId="337"/>
        </pc:sldMkLst>
        <pc:spChg chg="mod">
          <ac:chgData name="Sibeijn, Marion" userId="S::marion.sibeijn_odnzkg.nl#ext#@corporateroot.onmicrosoft.com::08cbdbb5-7d3b-42a5-b015-5c347f834b56" providerId="AD" clId="Web-{F46D9DCC-758E-DA60-062C-7F7705992A3E}" dt="2021-05-25T15:33:14.372" v="542" actId="20577"/>
          <ac:spMkLst>
            <pc:docMk/>
            <pc:sldMk cId="798045086" sldId="337"/>
            <ac:spMk id="2" creationId="{00000000-0000-0000-0000-000000000000}"/>
          </ac:spMkLst>
        </pc:spChg>
        <pc:spChg chg="mod">
          <ac:chgData name="Sibeijn, Marion" userId="S::marion.sibeijn_odnzkg.nl#ext#@corporateroot.onmicrosoft.com::08cbdbb5-7d3b-42a5-b015-5c347f834b56" providerId="AD" clId="Web-{F46D9DCC-758E-DA60-062C-7F7705992A3E}" dt="2021-05-25T15:33:19.701" v="544" actId="20577"/>
          <ac:spMkLst>
            <pc:docMk/>
            <pc:sldMk cId="798045086" sldId="337"/>
            <ac:spMk id="9" creationId="{9460F581-5F1D-4F62-BB5C-A8CA1B87B2FE}"/>
          </ac:spMkLst>
        </pc:spChg>
        <pc:spChg chg="mod">
          <ac:chgData name="Sibeijn, Marion" userId="S::marion.sibeijn_odnzkg.nl#ext#@corporateroot.onmicrosoft.com::08cbdbb5-7d3b-42a5-b015-5c347f834b56" providerId="AD" clId="Web-{F46D9DCC-758E-DA60-062C-7F7705992A3E}" dt="2021-05-25T15:34:48.875" v="565" actId="20577"/>
          <ac:spMkLst>
            <pc:docMk/>
            <pc:sldMk cId="798045086" sldId="337"/>
            <ac:spMk id="10" creationId="{FE77C070-FD1A-48BA-8BCA-32D26AF0129E}"/>
          </ac:spMkLst>
        </pc:spChg>
        <pc:graphicFrameChg chg="add mod">
          <ac:chgData name="Sibeijn, Marion" userId="S::marion.sibeijn_odnzkg.nl#ext#@corporateroot.onmicrosoft.com::08cbdbb5-7d3b-42a5-b015-5c347f834b56" providerId="AD" clId="Web-{F46D9DCC-758E-DA60-062C-7F7705992A3E}" dt="2021-05-25T15:34:56.953" v="566" actId="1076"/>
          <ac:graphicFrameMkLst>
            <pc:docMk/>
            <pc:sldMk cId="798045086" sldId="337"/>
            <ac:graphicFrameMk id="11" creationId="{2F00DAE6-24F7-4DC9-977F-2600D7ECB7CA}"/>
          </ac:graphicFrameMkLst>
        </pc:graphicFrameChg>
        <pc:picChg chg="add mod">
          <ac:chgData name="Sibeijn, Marion" userId="S::marion.sibeijn_odnzkg.nl#ext#@corporateroot.onmicrosoft.com::08cbdbb5-7d3b-42a5-b015-5c347f834b56" providerId="AD" clId="Web-{F46D9DCC-758E-DA60-062C-7F7705992A3E}" dt="2021-05-25T15:38:39.647" v="577" actId="1076"/>
          <ac:picMkLst>
            <pc:docMk/>
            <pc:sldMk cId="798045086" sldId="337"/>
            <ac:picMk id="51" creationId="{7D93607B-764F-460E-B11D-2F39BACD97E7}"/>
          </ac:picMkLst>
        </pc:picChg>
      </pc:sldChg>
      <pc:sldChg chg="modSp add ord replId">
        <pc:chgData name="Sibeijn, Marion" userId="S::marion.sibeijn_odnzkg.nl#ext#@corporateroot.onmicrosoft.com::08cbdbb5-7d3b-42a5-b015-5c347f834b56" providerId="AD" clId="Web-{F46D9DCC-758E-DA60-062C-7F7705992A3E}" dt="2021-05-25T15:41:04.745" v="612" actId="20577"/>
        <pc:sldMkLst>
          <pc:docMk/>
          <pc:sldMk cId="2554324324" sldId="338"/>
        </pc:sldMkLst>
        <pc:spChg chg="mod">
          <ac:chgData name="Sibeijn, Marion" userId="S::marion.sibeijn_odnzkg.nl#ext#@corporateroot.onmicrosoft.com::08cbdbb5-7d3b-42a5-b015-5c347f834b56" providerId="AD" clId="Web-{F46D9DCC-758E-DA60-062C-7F7705992A3E}" dt="2021-05-25T15:40:50.042" v="597" actId="20577"/>
          <ac:spMkLst>
            <pc:docMk/>
            <pc:sldMk cId="2554324324" sldId="338"/>
            <ac:spMk id="2" creationId="{00000000-0000-0000-0000-000000000000}"/>
          </ac:spMkLst>
        </pc:spChg>
        <pc:spChg chg="mod">
          <ac:chgData name="Sibeijn, Marion" userId="S::marion.sibeijn_odnzkg.nl#ext#@corporateroot.onmicrosoft.com::08cbdbb5-7d3b-42a5-b015-5c347f834b56" providerId="AD" clId="Web-{F46D9DCC-758E-DA60-062C-7F7705992A3E}" dt="2021-05-25T15:41:04.745" v="612" actId="20577"/>
          <ac:spMkLst>
            <pc:docMk/>
            <pc:sldMk cId="2554324324" sldId="338"/>
            <ac:spMk id="7" creationId="{9EE550E8-6C14-484F-B74B-6B2EF2EA2B26}"/>
          </ac:spMkLst>
        </pc:spChg>
      </pc:sldChg>
    </pc:docChg>
  </pc:docChgLst>
  <pc:docChgLst>
    <pc:chgData name="Hardon, Nicole (WVL)" userId="S::nicole.hardon_rws.nl#ext#@corporateroot.onmicrosoft.com::ae2f870b-7344-4e1a-a560-7f49bc856239" providerId="AD" clId="Web-{44B1918F-DFDE-4286-B877-410F36D1778E}"/>
    <pc:docChg chg="addSld delSld modSld sldOrd">
      <pc:chgData name="Hardon, Nicole (WVL)" userId="S::nicole.hardon_rws.nl#ext#@corporateroot.onmicrosoft.com::ae2f870b-7344-4e1a-a560-7f49bc856239" providerId="AD" clId="Web-{44B1918F-DFDE-4286-B877-410F36D1778E}" dt="2021-05-25T12:22:23.490" v="233" actId="20577"/>
      <pc:docMkLst>
        <pc:docMk/>
      </pc:docMkLst>
      <pc:sldChg chg="modSp">
        <pc:chgData name="Hardon, Nicole (WVL)" userId="S::nicole.hardon_rws.nl#ext#@corporateroot.onmicrosoft.com::ae2f870b-7344-4e1a-a560-7f49bc856239" providerId="AD" clId="Web-{44B1918F-DFDE-4286-B877-410F36D1778E}" dt="2021-05-25T11:45:20.698" v="134" actId="20577"/>
        <pc:sldMkLst>
          <pc:docMk/>
          <pc:sldMk cId="3962858810" sldId="298"/>
        </pc:sldMkLst>
        <pc:spChg chg="mod">
          <ac:chgData name="Hardon, Nicole (WVL)" userId="S::nicole.hardon_rws.nl#ext#@corporateroot.onmicrosoft.com::ae2f870b-7344-4e1a-a560-7f49bc856239" providerId="AD" clId="Web-{44B1918F-DFDE-4286-B877-410F36D1778E}" dt="2021-05-25T11:45:20.698" v="134" actId="20577"/>
          <ac:spMkLst>
            <pc:docMk/>
            <pc:sldMk cId="3962858810" sldId="298"/>
            <ac:spMk id="5" creationId="{00000000-0000-0000-0000-000000000000}"/>
          </ac:spMkLst>
        </pc:spChg>
      </pc:sldChg>
      <pc:sldChg chg="modSp">
        <pc:chgData name="Hardon, Nicole (WVL)" userId="S::nicole.hardon_rws.nl#ext#@corporateroot.onmicrosoft.com::ae2f870b-7344-4e1a-a560-7f49bc856239" providerId="AD" clId="Web-{44B1918F-DFDE-4286-B877-410F36D1778E}" dt="2021-05-25T12:04:26.805" v="165" actId="20577"/>
        <pc:sldMkLst>
          <pc:docMk/>
          <pc:sldMk cId="3868138614" sldId="299"/>
        </pc:sldMkLst>
        <pc:spChg chg="mod">
          <ac:chgData name="Hardon, Nicole (WVL)" userId="S::nicole.hardon_rws.nl#ext#@corporateroot.onmicrosoft.com::ae2f870b-7344-4e1a-a560-7f49bc856239" providerId="AD" clId="Web-{44B1918F-DFDE-4286-B877-410F36D1778E}" dt="2021-05-25T12:04:26.805" v="165" actId="20577"/>
          <ac:spMkLst>
            <pc:docMk/>
            <pc:sldMk cId="3868138614" sldId="299"/>
            <ac:spMk id="5" creationId="{00000000-0000-0000-0000-000000000000}"/>
          </ac:spMkLst>
        </pc:spChg>
        <pc:spChg chg="mod">
          <ac:chgData name="Hardon, Nicole (WVL)" userId="S::nicole.hardon_rws.nl#ext#@corporateroot.onmicrosoft.com::ae2f870b-7344-4e1a-a560-7f49bc856239" providerId="AD" clId="Web-{44B1918F-DFDE-4286-B877-410F36D1778E}" dt="2021-05-25T11:32:19.782" v="104" actId="20577"/>
          <ac:spMkLst>
            <pc:docMk/>
            <pc:sldMk cId="3868138614" sldId="299"/>
            <ac:spMk id="6" creationId="{DF5D20FA-103B-42C3-BD1B-CAD8B9B29D61}"/>
          </ac:spMkLst>
        </pc:spChg>
      </pc:sldChg>
      <pc:sldChg chg="delSp modSp del">
        <pc:chgData name="Hardon, Nicole (WVL)" userId="S::nicole.hardon_rws.nl#ext#@corporateroot.onmicrosoft.com::ae2f870b-7344-4e1a-a560-7f49bc856239" providerId="AD" clId="Web-{44B1918F-DFDE-4286-B877-410F36D1778E}" dt="2021-05-25T11:30:31.531" v="103"/>
        <pc:sldMkLst>
          <pc:docMk/>
          <pc:sldMk cId="1408888597" sldId="300"/>
        </pc:sldMkLst>
        <pc:spChg chg="del">
          <ac:chgData name="Hardon, Nicole (WVL)" userId="S::nicole.hardon_rws.nl#ext#@corporateroot.onmicrosoft.com::ae2f870b-7344-4e1a-a560-7f49bc856239" providerId="AD" clId="Web-{44B1918F-DFDE-4286-B877-410F36D1778E}" dt="2021-05-25T11:00:21.652" v="3"/>
          <ac:spMkLst>
            <pc:docMk/>
            <pc:sldMk cId="1408888597" sldId="300"/>
            <ac:spMk id="54" creationId="{DEC39781-F57F-4051-B5D9-0C94A4DE4910}"/>
          </ac:spMkLst>
        </pc:spChg>
        <pc:spChg chg="del mod">
          <ac:chgData name="Hardon, Nicole (WVL)" userId="S::nicole.hardon_rws.nl#ext#@corporateroot.onmicrosoft.com::ae2f870b-7344-4e1a-a560-7f49bc856239" providerId="AD" clId="Web-{44B1918F-DFDE-4286-B877-410F36D1778E}" dt="2021-05-25T11:00:10.714" v="2"/>
          <ac:spMkLst>
            <pc:docMk/>
            <pc:sldMk cId="1408888597" sldId="300"/>
            <ac:spMk id="59" creationId="{DEC39781-F57F-4051-B5D9-0C94A4DE4910}"/>
          </ac:spMkLst>
        </pc:spChg>
      </pc:sldChg>
      <pc:sldChg chg="modSp">
        <pc:chgData name="Hardon, Nicole (WVL)" userId="S::nicole.hardon_rws.nl#ext#@corporateroot.onmicrosoft.com::ae2f870b-7344-4e1a-a560-7f49bc856239" providerId="AD" clId="Web-{44B1918F-DFDE-4286-B877-410F36D1778E}" dt="2021-05-25T12:22:23.490" v="233" actId="20577"/>
        <pc:sldMkLst>
          <pc:docMk/>
          <pc:sldMk cId="2113085939" sldId="322"/>
        </pc:sldMkLst>
        <pc:spChg chg="mod">
          <ac:chgData name="Hardon, Nicole (WVL)" userId="S::nicole.hardon_rws.nl#ext#@corporateroot.onmicrosoft.com::ae2f870b-7344-4e1a-a560-7f49bc856239" providerId="AD" clId="Web-{44B1918F-DFDE-4286-B877-410F36D1778E}" dt="2021-05-25T12:22:23.490" v="233" actId="20577"/>
          <ac:spMkLst>
            <pc:docMk/>
            <pc:sldMk cId="2113085939" sldId="322"/>
            <ac:spMk id="5" creationId="{4DA83B6F-3A74-46F1-8213-FD9D8B0DAC1D}"/>
          </ac:spMkLst>
        </pc:spChg>
      </pc:sldChg>
      <pc:sldChg chg="addSp modSp">
        <pc:chgData name="Hardon, Nicole (WVL)" userId="S::nicole.hardon_rws.nl#ext#@corporateroot.onmicrosoft.com::ae2f870b-7344-4e1a-a560-7f49bc856239" providerId="AD" clId="Web-{44B1918F-DFDE-4286-B877-410F36D1778E}" dt="2021-05-25T11:49:15.622" v="154" actId="1076"/>
        <pc:sldMkLst>
          <pc:docMk/>
          <pc:sldMk cId="2885923537" sldId="327"/>
        </pc:sldMkLst>
        <pc:spChg chg="add">
          <ac:chgData name="Hardon, Nicole (WVL)" userId="S::nicole.hardon_rws.nl#ext#@corporateroot.onmicrosoft.com::ae2f870b-7344-4e1a-a560-7f49bc856239" providerId="AD" clId="Web-{44B1918F-DFDE-4286-B877-410F36D1778E}" dt="2021-05-25T11:48:00.340" v="143"/>
          <ac:spMkLst>
            <pc:docMk/>
            <pc:sldMk cId="2885923537" sldId="327"/>
            <ac:spMk id="3" creationId="{600CE929-0421-4F25-892C-7EB034BD0F9F}"/>
          </ac:spMkLst>
        </pc:spChg>
        <pc:spChg chg="add mod">
          <ac:chgData name="Hardon, Nicole (WVL)" userId="S::nicole.hardon_rws.nl#ext#@corporateroot.onmicrosoft.com::ae2f870b-7344-4e1a-a560-7f49bc856239" providerId="AD" clId="Web-{44B1918F-DFDE-4286-B877-410F36D1778E}" dt="2021-05-25T11:49:15.622" v="154" actId="1076"/>
          <ac:spMkLst>
            <pc:docMk/>
            <pc:sldMk cId="2885923537" sldId="327"/>
            <ac:spMk id="5" creationId="{063FF71C-B062-4441-AEE6-1068D69ED781}"/>
          </ac:spMkLst>
        </pc:spChg>
      </pc:sldChg>
      <pc:sldChg chg="addSp delSp modSp new">
        <pc:chgData name="Hardon, Nicole (WVL)" userId="S::nicole.hardon_rws.nl#ext#@corporateroot.onmicrosoft.com::ae2f870b-7344-4e1a-a560-7f49bc856239" providerId="AD" clId="Web-{44B1918F-DFDE-4286-B877-410F36D1778E}" dt="2021-05-25T11:26:16.371" v="44" actId="1076"/>
        <pc:sldMkLst>
          <pc:docMk/>
          <pc:sldMk cId="2664004557" sldId="329"/>
        </pc:sldMkLst>
        <pc:spChg chg="mod">
          <ac:chgData name="Hardon, Nicole (WVL)" userId="S::nicole.hardon_rws.nl#ext#@corporateroot.onmicrosoft.com::ae2f870b-7344-4e1a-a560-7f49bc856239" providerId="AD" clId="Web-{44B1918F-DFDE-4286-B877-410F36D1778E}" dt="2021-05-25T11:25:00.730" v="25" actId="20577"/>
          <ac:spMkLst>
            <pc:docMk/>
            <pc:sldMk cId="2664004557" sldId="329"/>
            <ac:spMk id="2" creationId="{3F9493C7-EAA8-44A6-9B24-E505C4468BAB}"/>
          </ac:spMkLst>
        </pc:spChg>
        <pc:spChg chg="del">
          <ac:chgData name="Hardon, Nicole (WVL)" userId="S::nicole.hardon_rws.nl#ext#@corporateroot.onmicrosoft.com::ae2f870b-7344-4e1a-a560-7f49bc856239" providerId="AD" clId="Web-{44B1918F-DFDE-4286-B877-410F36D1778E}" dt="2021-05-25T11:23:59.916" v="8"/>
          <ac:spMkLst>
            <pc:docMk/>
            <pc:sldMk cId="2664004557" sldId="329"/>
            <ac:spMk id="3" creationId="{0C742250-064F-4D5D-B2A2-CF708961B353}"/>
          </ac:spMkLst>
        </pc:spChg>
        <pc:spChg chg="mod">
          <ac:chgData name="Hardon, Nicole (WVL)" userId="S::nicole.hardon_rws.nl#ext#@corporateroot.onmicrosoft.com::ae2f870b-7344-4e1a-a560-7f49bc856239" providerId="AD" clId="Web-{44B1918F-DFDE-4286-B877-410F36D1778E}" dt="2021-05-25T11:01:17.965" v="7" actId="1076"/>
          <ac:spMkLst>
            <pc:docMk/>
            <pc:sldMk cId="2664004557" sldId="329"/>
            <ac:spMk id="5" creationId="{854F697B-3394-4A76-B7A5-A17114532BE9}"/>
          </ac:spMkLst>
        </pc:spChg>
        <pc:spChg chg="add mod">
          <ac:chgData name="Hardon, Nicole (WVL)" userId="S::nicole.hardon_rws.nl#ext#@corporateroot.onmicrosoft.com::ae2f870b-7344-4e1a-a560-7f49bc856239" providerId="AD" clId="Web-{44B1918F-DFDE-4286-B877-410F36D1778E}" dt="2021-05-25T11:25:22.449" v="27" actId="1076"/>
          <ac:spMkLst>
            <pc:docMk/>
            <pc:sldMk cId="2664004557" sldId="329"/>
            <ac:spMk id="8" creationId="{192E077E-619F-4328-9B40-ADCE2B8BDA34}"/>
          </ac:spMkLst>
        </pc:spChg>
        <pc:picChg chg="add mod ord modCrop">
          <ac:chgData name="Hardon, Nicole (WVL)" userId="S::nicole.hardon_rws.nl#ext#@corporateroot.onmicrosoft.com::ae2f870b-7344-4e1a-a560-7f49bc856239" providerId="AD" clId="Web-{44B1918F-DFDE-4286-B877-410F36D1778E}" dt="2021-05-25T11:26:16.371" v="44" actId="1076"/>
          <ac:picMkLst>
            <pc:docMk/>
            <pc:sldMk cId="2664004557" sldId="329"/>
            <ac:picMk id="6" creationId="{F458FFC6-DDE9-438A-81BD-6B6AC7BE0B4F}"/>
          </ac:picMkLst>
        </pc:picChg>
      </pc:sldChg>
      <pc:sldChg chg="addSp delSp modSp add ord replId">
        <pc:chgData name="Hardon, Nicole (WVL)" userId="S::nicole.hardon_rws.nl#ext#@corporateroot.onmicrosoft.com::ae2f870b-7344-4e1a-a560-7f49bc856239" providerId="AD" clId="Web-{44B1918F-DFDE-4286-B877-410F36D1778E}" dt="2021-05-25T11:47:54.090" v="142"/>
        <pc:sldMkLst>
          <pc:docMk/>
          <pc:sldMk cId="219832889" sldId="330"/>
        </pc:sldMkLst>
        <pc:spChg chg="mod">
          <ac:chgData name="Hardon, Nicole (WVL)" userId="S::nicole.hardon_rws.nl#ext#@corporateroot.onmicrosoft.com::ae2f870b-7344-4e1a-a560-7f49bc856239" providerId="AD" clId="Web-{44B1918F-DFDE-4286-B877-410F36D1778E}" dt="2021-05-25T11:25:59.590" v="42" actId="20577"/>
          <ac:spMkLst>
            <pc:docMk/>
            <pc:sldMk cId="219832889" sldId="330"/>
            <ac:spMk id="2" creationId="{3F9493C7-EAA8-44A6-9B24-E505C4468BAB}"/>
          </ac:spMkLst>
        </pc:spChg>
        <pc:spChg chg="add del">
          <ac:chgData name="Hardon, Nicole (WVL)" userId="S::nicole.hardon_rws.nl#ext#@corporateroot.onmicrosoft.com::ae2f870b-7344-4e1a-a560-7f49bc856239" providerId="AD" clId="Web-{44B1918F-DFDE-4286-B877-410F36D1778E}" dt="2021-05-25T11:47:37.809" v="139"/>
          <ac:spMkLst>
            <pc:docMk/>
            <pc:sldMk cId="219832889" sldId="330"/>
            <ac:spMk id="3" creationId="{5D022D2E-9609-483D-BE0B-DA2F08FF42A9}"/>
          </ac:spMkLst>
        </pc:spChg>
        <pc:spChg chg="add del mod">
          <ac:chgData name="Hardon, Nicole (WVL)" userId="S::nicole.hardon_rws.nl#ext#@corporateroot.onmicrosoft.com::ae2f870b-7344-4e1a-a560-7f49bc856239" providerId="AD" clId="Web-{44B1918F-DFDE-4286-B877-410F36D1778E}" dt="2021-05-25T11:47:31.527" v="138"/>
          <ac:spMkLst>
            <pc:docMk/>
            <pc:sldMk cId="219832889" sldId="330"/>
            <ac:spMk id="7" creationId="{D1B16166-FA47-4792-99C1-C10F94B1AB40}"/>
          </ac:spMkLst>
        </pc:spChg>
        <pc:spChg chg="mod">
          <ac:chgData name="Hardon, Nicole (WVL)" userId="S::nicole.hardon_rws.nl#ext#@corporateroot.onmicrosoft.com::ae2f870b-7344-4e1a-a560-7f49bc856239" providerId="AD" clId="Web-{44B1918F-DFDE-4286-B877-410F36D1778E}" dt="2021-05-25T11:26:30.731" v="47" actId="1076"/>
          <ac:spMkLst>
            <pc:docMk/>
            <pc:sldMk cId="219832889" sldId="330"/>
            <ac:spMk id="8" creationId="{192E077E-619F-4328-9B40-ADCE2B8BDA34}"/>
          </ac:spMkLst>
        </pc:spChg>
        <pc:spChg chg="add del mod">
          <ac:chgData name="Hardon, Nicole (WVL)" userId="S::nicole.hardon_rws.nl#ext#@corporateroot.onmicrosoft.com::ae2f870b-7344-4e1a-a560-7f49bc856239" providerId="AD" clId="Web-{44B1918F-DFDE-4286-B877-410F36D1778E}" dt="2021-05-25T11:47:54.090" v="142"/>
          <ac:spMkLst>
            <pc:docMk/>
            <pc:sldMk cId="219832889" sldId="330"/>
            <ac:spMk id="9" creationId="{007BB31B-FFB9-4DDB-B42B-50331A1C14F2}"/>
          </ac:spMkLst>
        </pc:spChg>
        <pc:picChg chg="mod">
          <ac:chgData name="Hardon, Nicole (WVL)" userId="S::nicole.hardon_rws.nl#ext#@corporateroot.onmicrosoft.com::ae2f870b-7344-4e1a-a560-7f49bc856239" providerId="AD" clId="Web-{44B1918F-DFDE-4286-B877-410F36D1778E}" dt="2021-05-25T11:26:28.278" v="46" actId="1076"/>
          <ac:picMkLst>
            <pc:docMk/>
            <pc:sldMk cId="219832889" sldId="330"/>
            <ac:picMk id="6" creationId="{F458FFC6-DDE9-438A-81BD-6B6AC7BE0B4F}"/>
          </ac:picMkLst>
        </pc:picChg>
      </pc:sldChg>
      <pc:sldChg chg="addSp modSp add ord replId">
        <pc:chgData name="Hardon, Nicole (WVL)" userId="S::nicole.hardon_rws.nl#ext#@corporateroot.onmicrosoft.com::ae2f870b-7344-4e1a-a560-7f49bc856239" providerId="AD" clId="Web-{44B1918F-DFDE-4286-B877-410F36D1778E}" dt="2021-05-25T11:28:45.451" v="69"/>
        <pc:sldMkLst>
          <pc:docMk/>
          <pc:sldMk cId="3888025091" sldId="331"/>
        </pc:sldMkLst>
        <pc:spChg chg="mod">
          <ac:chgData name="Hardon, Nicole (WVL)" userId="S::nicole.hardon_rws.nl#ext#@corporateroot.onmicrosoft.com::ae2f870b-7344-4e1a-a560-7f49bc856239" providerId="AD" clId="Web-{44B1918F-DFDE-4286-B877-410F36D1778E}" dt="2021-05-25T11:27:04.403" v="56" actId="20577"/>
          <ac:spMkLst>
            <pc:docMk/>
            <pc:sldMk cId="3888025091" sldId="331"/>
            <ac:spMk id="2" creationId="{3F9493C7-EAA8-44A6-9B24-E505C4468BAB}"/>
          </ac:spMkLst>
        </pc:spChg>
        <pc:spChg chg="add mod">
          <ac:chgData name="Hardon, Nicole (WVL)" userId="S::nicole.hardon_rws.nl#ext#@corporateroot.onmicrosoft.com::ae2f870b-7344-4e1a-a560-7f49bc856239" providerId="AD" clId="Web-{44B1918F-DFDE-4286-B877-410F36D1778E}" dt="2021-05-25T11:27:52.513" v="67" actId="1076"/>
          <ac:spMkLst>
            <pc:docMk/>
            <pc:sldMk cId="3888025091" sldId="331"/>
            <ac:spMk id="7" creationId="{F24BC1D0-8AD7-4A30-96FE-C2F107319FFB}"/>
          </ac:spMkLst>
        </pc:spChg>
        <pc:spChg chg="mod">
          <ac:chgData name="Hardon, Nicole (WVL)" userId="S::nicole.hardon_rws.nl#ext#@corporateroot.onmicrosoft.com::ae2f870b-7344-4e1a-a560-7f49bc856239" providerId="AD" clId="Web-{44B1918F-DFDE-4286-B877-410F36D1778E}" dt="2021-05-25T11:28:12.123" v="68" actId="14100"/>
          <ac:spMkLst>
            <pc:docMk/>
            <pc:sldMk cId="3888025091" sldId="331"/>
            <ac:spMk id="8" creationId="{192E077E-619F-4328-9B40-ADCE2B8BDA34}"/>
          </ac:spMkLst>
        </pc:spChg>
        <pc:spChg chg="add mod">
          <ac:chgData name="Hardon, Nicole (WVL)" userId="S::nicole.hardon_rws.nl#ext#@corporateroot.onmicrosoft.com::ae2f870b-7344-4e1a-a560-7f49bc856239" providerId="AD" clId="Web-{44B1918F-DFDE-4286-B877-410F36D1778E}" dt="2021-05-25T11:27:27.231" v="62" actId="14100"/>
          <ac:spMkLst>
            <pc:docMk/>
            <pc:sldMk cId="3888025091" sldId="331"/>
            <ac:spMk id="9" creationId="{3DB9FEEE-1EA9-4518-A34C-C74CD58BBD9B}"/>
          </ac:spMkLst>
        </pc:spChg>
        <pc:picChg chg="mod">
          <ac:chgData name="Hardon, Nicole (WVL)" userId="S::nicole.hardon_rws.nl#ext#@corporateroot.onmicrosoft.com::ae2f870b-7344-4e1a-a560-7f49bc856239" providerId="AD" clId="Web-{44B1918F-DFDE-4286-B877-410F36D1778E}" dt="2021-05-25T11:27:49.029" v="66" actId="1076"/>
          <ac:picMkLst>
            <pc:docMk/>
            <pc:sldMk cId="3888025091" sldId="331"/>
            <ac:picMk id="6" creationId="{F458FFC6-DDE9-438A-81BD-6B6AC7BE0B4F}"/>
          </ac:picMkLst>
        </pc:picChg>
      </pc:sldChg>
      <pc:sldChg chg="addSp delSp modSp add replId">
        <pc:chgData name="Hardon, Nicole (WVL)" userId="S::nicole.hardon_rws.nl#ext#@corporateroot.onmicrosoft.com::ae2f870b-7344-4e1a-a560-7f49bc856239" providerId="AD" clId="Web-{44B1918F-DFDE-4286-B877-410F36D1778E}" dt="2021-05-25T11:29:59.202" v="102" actId="14100"/>
        <pc:sldMkLst>
          <pc:docMk/>
          <pc:sldMk cId="3119758984" sldId="332"/>
        </pc:sldMkLst>
        <pc:spChg chg="mod">
          <ac:chgData name="Hardon, Nicole (WVL)" userId="S::nicole.hardon_rws.nl#ext#@corporateroot.onmicrosoft.com::ae2f870b-7344-4e1a-a560-7f49bc856239" providerId="AD" clId="Web-{44B1918F-DFDE-4286-B877-410F36D1778E}" dt="2021-05-25T11:29:17.951" v="96" actId="20577"/>
          <ac:spMkLst>
            <pc:docMk/>
            <pc:sldMk cId="3119758984" sldId="332"/>
            <ac:spMk id="2" creationId="{3F9493C7-EAA8-44A6-9B24-E505C4468BAB}"/>
          </ac:spMkLst>
        </pc:spChg>
        <pc:spChg chg="add del mod">
          <ac:chgData name="Hardon, Nicole (WVL)" userId="S::nicole.hardon_rws.nl#ext#@corporateroot.onmicrosoft.com::ae2f870b-7344-4e1a-a560-7f49bc856239" providerId="AD" clId="Web-{44B1918F-DFDE-4286-B877-410F36D1778E}" dt="2021-05-25T11:29:59.202" v="102" actId="14100"/>
          <ac:spMkLst>
            <pc:docMk/>
            <pc:sldMk cId="3119758984" sldId="332"/>
            <ac:spMk id="9" creationId="{3DB9FEEE-1EA9-4518-A34C-C74CD58BBD9B}"/>
          </ac:spMkLst>
        </pc:spChg>
        <pc:picChg chg="mod">
          <ac:chgData name="Hardon, Nicole (WVL)" userId="S::nicole.hardon_rws.nl#ext#@corporateroot.onmicrosoft.com::ae2f870b-7344-4e1a-a560-7f49bc856239" providerId="AD" clId="Web-{44B1918F-DFDE-4286-B877-410F36D1778E}" dt="2021-05-25T11:29:49.686" v="99" actId="1076"/>
          <ac:picMkLst>
            <pc:docMk/>
            <pc:sldMk cId="3119758984" sldId="332"/>
            <ac:picMk id="6" creationId="{F458FFC6-DDE9-438A-81BD-6B6AC7BE0B4F}"/>
          </ac:picMkLst>
        </pc:picChg>
      </pc:sldChg>
    </pc:docChg>
  </pc:docChgLst>
  <pc:docChgLst>
    <pc:chgData name="Cassee, Marcel (WVL)" userId="S::marcel.cassee_rws.nl#ext#@corporateroot.onmicrosoft.com::882f1816-ab08-42ed-a22e-1703e955cc08" providerId="AD" clId="Web-{6FBC3C91-FF85-164E-8427-E7554EDB56EA}"/>
    <pc:docChg chg="modSld">
      <pc:chgData name="Cassee, Marcel (WVL)" userId="S::marcel.cassee_rws.nl#ext#@corporateroot.onmicrosoft.com::882f1816-ab08-42ed-a22e-1703e955cc08" providerId="AD" clId="Web-{6FBC3C91-FF85-164E-8427-E7554EDB56EA}" dt="2021-05-25T13:22:20.312" v="8" actId="14100"/>
      <pc:docMkLst>
        <pc:docMk/>
      </pc:docMkLst>
      <pc:sldChg chg="addSp modSp">
        <pc:chgData name="Cassee, Marcel (WVL)" userId="S::marcel.cassee_rws.nl#ext#@corporateroot.onmicrosoft.com::882f1816-ab08-42ed-a22e-1703e955cc08" providerId="AD" clId="Web-{6FBC3C91-FF85-164E-8427-E7554EDB56EA}" dt="2021-05-25T13:22:20.312" v="8" actId="14100"/>
        <pc:sldMkLst>
          <pc:docMk/>
          <pc:sldMk cId="3317919038" sldId="301"/>
        </pc:sldMkLst>
        <pc:spChg chg="mod">
          <ac:chgData name="Cassee, Marcel (WVL)" userId="S::marcel.cassee_rws.nl#ext#@corporateroot.onmicrosoft.com::882f1816-ab08-42ed-a22e-1703e955cc08" providerId="AD" clId="Web-{6FBC3C91-FF85-164E-8427-E7554EDB56EA}" dt="2021-05-25T13:21:55.733" v="5" actId="1076"/>
          <ac:spMkLst>
            <pc:docMk/>
            <pc:sldMk cId="3317919038" sldId="301"/>
            <ac:spMk id="8" creationId="{8A9657B1-7021-4509-ABE2-232EFC95C9ED}"/>
          </ac:spMkLst>
        </pc:spChg>
        <pc:picChg chg="add mod">
          <ac:chgData name="Cassee, Marcel (WVL)" userId="S::marcel.cassee_rws.nl#ext#@corporateroot.onmicrosoft.com::882f1816-ab08-42ed-a22e-1703e955cc08" providerId="AD" clId="Web-{6FBC3C91-FF85-164E-8427-E7554EDB56EA}" dt="2021-05-25T13:22:20.312" v="8" actId="14100"/>
          <ac:picMkLst>
            <pc:docMk/>
            <pc:sldMk cId="3317919038" sldId="301"/>
            <ac:picMk id="5" creationId="{4700DAAA-E798-4DB5-9BB8-BE86A2E00478}"/>
          </ac:picMkLst>
        </pc:picChg>
        <pc:picChg chg="mod">
          <ac:chgData name="Cassee, Marcel (WVL)" userId="S::marcel.cassee_rws.nl#ext#@corporateroot.onmicrosoft.com::882f1816-ab08-42ed-a22e-1703e955cc08" providerId="AD" clId="Web-{6FBC3C91-FF85-164E-8427-E7554EDB56EA}" dt="2021-05-25T13:22:00.045" v="6" actId="1076"/>
          <ac:picMkLst>
            <pc:docMk/>
            <pc:sldMk cId="3317919038" sldId="301"/>
            <ac:picMk id="6" creationId="{00000000-0000-0000-0000-000000000000}"/>
          </ac:picMkLst>
        </pc:picChg>
      </pc:sldChg>
    </pc:docChg>
  </pc:docChgLst>
  <pc:docChgLst>
    <pc:chgData name="Hardon, Nicole (WVL)" userId="S::nicole.hardon_rws.nl#ext#@corporateroot.onmicrosoft.com::ae2f870b-7344-4e1a-a560-7f49bc856239" providerId="AD" clId="Web-{E283D671-27A7-4339-9011-5C78AAD6B59A}"/>
    <pc:docChg chg="delSld modSld">
      <pc:chgData name="Hardon, Nicole (WVL)" userId="S::nicole.hardon_rws.nl#ext#@corporateroot.onmicrosoft.com::ae2f870b-7344-4e1a-a560-7f49bc856239" providerId="AD" clId="Web-{E283D671-27A7-4339-9011-5C78AAD6B59A}" dt="2021-05-26T10:21:05.347" v="12"/>
      <pc:docMkLst>
        <pc:docMk/>
      </pc:docMkLst>
      <pc:sldChg chg="del">
        <pc:chgData name="Hardon, Nicole (WVL)" userId="S::nicole.hardon_rws.nl#ext#@corporateroot.onmicrosoft.com::ae2f870b-7344-4e1a-a560-7f49bc856239" providerId="AD" clId="Web-{E283D671-27A7-4339-9011-5C78AAD6B59A}" dt="2021-05-26T10:20:22.221" v="5"/>
        <pc:sldMkLst>
          <pc:docMk/>
          <pc:sldMk cId="2530199221" sldId="264"/>
        </pc:sldMkLst>
      </pc:sldChg>
      <pc:sldChg chg="del">
        <pc:chgData name="Hardon, Nicole (WVL)" userId="S::nicole.hardon_rws.nl#ext#@corporateroot.onmicrosoft.com::ae2f870b-7344-4e1a-a560-7f49bc856239" providerId="AD" clId="Web-{E283D671-27A7-4339-9011-5C78AAD6B59A}" dt="2021-05-26T10:20:23.346" v="6"/>
        <pc:sldMkLst>
          <pc:docMk/>
          <pc:sldMk cId="4284913439" sldId="265"/>
        </pc:sldMkLst>
      </pc:sldChg>
      <pc:sldChg chg="del">
        <pc:chgData name="Hardon, Nicole (WVL)" userId="S::nicole.hardon_rws.nl#ext#@corporateroot.onmicrosoft.com::ae2f870b-7344-4e1a-a560-7f49bc856239" providerId="AD" clId="Web-{E283D671-27A7-4339-9011-5C78AAD6B59A}" dt="2021-05-26T10:20:24.143" v="7"/>
        <pc:sldMkLst>
          <pc:docMk/>
          <pc:sldMk cId="3780774148" sldId="267"/>
        </pc:sldMkLst>
      </pc:sldChg>
      <pc:sldChg chg="del">
        <pc:chgData name="Hardon, Nicole (WVL)" userId="S::nicole.hardon_rws.nl#ext#@corporateroot.onmicrosoft.com::ae2f870b-7344-4e1a-a560-7f49bc856239" providerId="AD" clId="Web-{E283D671-27A7-4339-9011-5C78AAD6B59A}" dt="2021-05-26T10:20:25.815" v="8"/>
        <pc:sldMkLst>
          <pc:docMk/>
          <pc:sldMk cId="3281022504" sldId="268"/>
        </pc:sldMkLst>
      </pc:sldChg>
      <pc:sldChg chg="del">
        <pc:chgData name="Hardon, Nicole (WVL)" userId="S::nicole.hardon_rws.nl#ext#@corporateroot.onmicrosoft.com::ae2f870b-7344-4e1a-a560-7f49bc856239" providerId="AD" clId="Web-{E283D671-27A7-4339-9011-5C78AAD6B59A}" dt="2021-05-26T10:20:26.940" v="9"/>
        <pc:sldMkLst>
          <pc:docMk/>
          <pc:sldMk cId="157697554" sldId="269"/>
        </pc:sldMkLst>
      </pc:sldChg>
      <pc:sldChg chg="addSp delSp modSp del">
        <pc:chgData name="Hardon, Nicole (WVL)" userId="S::nicole.hardon_rws.nl#ext#@corporateroot.onmicrosoft.com::ae2f870b-7344-4e1a-a560-7f49bc856239" providerId="AD" clId="Web-{E283D671-27A7-4339-9011-5C78AAD6B59A}" dt="2021-05-26T10:20:28.284" v="10"/>
        <pc:sldMkLst>
          <pc:docMk/>
          <pc:sldMk cId="3276940785" sldId="270"/>
        </pc:sldMkLst>
        <pc:spChg chg="add del">
          <ac:chgData name="Hardon, Nicole (WVL)" userId="S::nicole.hardon_rws.nl#ext#@corporateroot.onmicrosoft.com::ae2f870b-7344-4e1a-a560-7f49bc856239" providerId="AD" clId="Web-{E283D671-27A7-4339-9011-5C78AAD6B59A}" dt="2021-05-26T10:20:16.940" v="3"/>
          <ac:spMkLst>
            <pc:docMk/>
            <pc:sldMk cId="3276940785" sldId="270"/>
            <ac:spMk id="6" creationId="{00000000-0000-0000-0000-000000000000}"/>
          </ac:spMkLst>
        </pc:spChg>
        <pc:picChg chg="add del mod ord modCrop">
          <ac:chgData name="Hardon, Nicole (WVL)" userId="S::nicole.hardon_rws.nl#ext#@corporateroot.onmicrosoft.com::ae2f870b-7344-4e1a-a560-7f49bc856239" providerId="AD" clId="Web-{E283D671-27A7-4339-9011-5C78AAD6B59A}" dt="2021-05-26T10:20:16.940" v="3"/>
          <ac:picMkLst>
            <pc:docMk/>
            <pc:sldMk cId="3276940785" sldId="270"/>
            <ac:picMk id="7" creationId="{354E5749-A602-459F-B055-3E74CEC7024E}"/>
          </ac:picMkLst>
        </pc:picChg>
      </pc:sldChg>
      <pc:sldChg chg="del">
        <pc:chgData name="Hardon, Nicole (WVL)" userId="S::nicole.hardon_rws.nl#ext#@corporateroot.onmicrosoft.com::ae2f870b-7344-4e1a-a560-7f49bc856239" providerId="AD" clId="Web-{E283D671-27A7-4339-9011-5C78AAD6B59A}" dt="2021-05-26T10:20:21.752" v="4"/>
        <pc:sldMkLst>
          <pc:docMk/>
          <pc:sldMk cId="3345707801" sldId="285"/>
        </pc:sldMkLst>
      </pc:sldChg>
      <pc:sldChg chg="addSp delSp modSp">
        <pc:chgData name="Hardon, Nicole (WVL)" userId="S::nicole.hardon_rws.nl#ext#@corporateroot.onmicrosoft.com::ae2f870b-7344-4e1a-a560-7f49bc856239" providerId="AD" clId="Web-{E283D671-27A7-4339-9011-5C78AAD6B59A}" dt="2021-05-26T10:21:05.347" v="12"/>
        <pc:sldMkLst>
          <pc:docMk/>
          <pc:sldMk cId="3963370972" sldId="286"/>
        </pc:sldMkLst>
        <pc:picChg chg="add del mod">
          <ac:chgData name="Hardon, Nicole (WVL)" userId="S::nicole.hardon_rws.nl#ext#@corporateroot.onmicrosoft.com::ae2f870b-7344-4e1a-a560-7f49bc856239" providerId="AD" clId="Web-{E283D671-27A7-4339-9011-5C78AAD6B59A}" dt="2021-05-26T10:21:05.347" v="12"/>
          <ac:picMkLst>
            <pc:docMk/>
            <pc:sldMk cId="3963370972" sldId="286"/>
            <ac:picMk id="9" creationId="{399A69D8-0FBB-42D5-BBBC-C5BB3A264E6D}"/>
          </ac:picMkLst>
        </pc:picChg>
      </pc:sldChg>
      <pc:sldChg chg="addSp delSp modSp">
        <pc:chgData name="Hardon, Nicole (WVL)" userId="S::nicole.hardon_rws.nl#ext#@corporateroot.onmicrosoft.com::ae2f870b-7344-4e1a-a560-7f49bc856239" providerId="AD" clId="Web-{E283D671-27A7-4339-9011-5C78AAD6B59A}" dt="2021-05-26T10:19:36.845" v="1"/>
        <pc:sldMkLst>
          <pc:docMk/>
          <pc:sldMk cId="2113085939" sldId="322"/>
        </pc:sldMkLst>
        <pc:picChg chg="add del mod">
          <ac:chgData name="Hardon, Nicole (WVL)" userId="S::nicole.hardon_rws.nl#ext#@corporateroot.onmicrosoft.com::ae2f870b-7344-4e1a-a560-7f49bc856239" providerId="AD" clId="Web-{E283D671-27A7-4339-9011-5C78AAD6B59A}" dt="2021-05-26T10:19:36.845" v="1"/>
          <ac:picMkLst>
            <pc:docMk/>
            <pc:sldMk cId="2113085939" sldId="322"/>
            <ac:picMk id="7" creationId="{8C269C36-8109-4CC2-AF39-B2EAED00D1AB}"/>
          </ac:picMkLst>
        </pc:picChg>
      </pc:sldChg>
    </pc:docChg>
  </pc:docChgLst>
  <pc:docChgLst>
    <pc:chgData name="Sibeijn, Marion" userId="S::marion.sibeijn_odnzkg.nl#ext#@corporateroot.onmicrosoft.com::08cbdbb5-7d3b-42a5-b015-5c347f834b56" providerId="AD" clId="Web-{B783522F-D4E2-F282-7D13-6666BB02B20C}"/>
    <pc:docChg chg="delSld modSld sldOrd">
      <pc:chgData name="Sibeijn, Marion" userId="S::marion.sibeijn_odnzkg.nl#ext#@corporateroot.onmicrosoft.com::08cbdbb5-7d3b-42a5-b015-5c347f834b56" providerId="AD" clId="Web-{B783522F-D4E2-F282-7D13-6666BB02B20C}" dt="2021-05-25T08:05:15.877" v="69" actId="20577"/>
      <pc:docMkLst>
        <pc:docMk/>
      </pc:docMkLst>
      <pc:sldChg chg="modSp">
        <pc:chgData name="Sibeijn, Marion" userId="S::marion.sibeijn_odnzkg.nl#ext#@corporateroot.onmicrosoft.com::08cbdbb5-7d3b-42a5-b015-5c347f834b56" providerId="AD" clId="Web-{B783522F-D4E2-F282-7D13-6666BB02B20C}" dt="2021-05-25T08:05:15.877" v="69" actId="20577"/>
        <pc:sldMkLst>
          <pc:docMk/>
          <pc:sldMk cId="1181536970" sldId="256"/>
        </pc:sldMkLst>
        <pc:spChg chg="mod">
          <ac:chgData name="Sibeijn, Marion" userId="S::marion.sibeijn_odnzkg.nl#ext#@corporateroot.onmicrosoft.com::08cbdbb5-7d3b-42a5-b015-5c347f834b56" providerId="AD" clId="Web-{B783522F-D4E2-F282-7D13-6666BB02B20C}" dt="2021-05-25T08:05:15.877" v="69" actId="20577"/>
          <ac:spMkLst>
            <pc:docMk/>
            <pc:sldMk cId="1181536970" sldId="256"/>
            <ac:spMk id="5" creationId="{00000000-0000-0000-0000-000000000000}"/>
          </ac:spMkLst>
        </pc:spChg>
      </pc:sldChg>
      <pc:sldChg chg="modSp">
        <pc:chgData name="Sibeijn, Marion" userId="S::marion.sibeijn_odnzkg.nl#ext#@corporateroot.onmicrosoft.com::08cbdbb5-7d3b-42a5-b015-5c347f834b56" providerId="AD" clId="Web-{B783522F-D4E2-F282-7D13-6666BB02B20C}" dt="2021-05-25T07:38:24.256" v="48" actId="14100"/>
        <pc:sldMkLst>
          <pc:docMk/>
          <pc:sldMk cId="1090447109" sldId="275"/>
        </pc:sldMkLst>
        <pc:spChg chg="mod">
          <ac:chgData name="Sibeijn, Marion" userId="S::marion.sibeijn_odnzkg.nl#ext#@corporateroot.onmicrosoft.com::08cbdbb5-7d3b-42a5-b015-5c347f834b56" providerId="AD" clId="Web-{B783522F-D4E2-F282-7D13-6666BB02B20C}" dt="2021-05-25T07:38:24.256" v="48" actId="14100"/>
          <ac:spMkLst>
            <pc:docMk/>
            <pc:sldMk cId="1090447109" sldId="275"/>
            <ac:spMk id="3" creationId="{617F9554-7F57-4D05-BC15-8390640C2261}"/>
          </ac:spMkLst>
        </pc:spChg>
      </pc:sldChg>
      <pc:sldChg chg="modSp">
        <pc:chgData name="Sibeijn, Marion" userId="S::marion.sibeijn_odnzkg.nl#ext#@corporateroot.onmicrosoft.com::08cbdbb5-7d3b-42a5-b015-5c347f834b56" providerId="AD" clId="Web-{B783522F-D4E2-F282-7D13-6666BB02B20C}" dt="2021-05-25T07:39:13.835" v="59" actId="20577"/>
        <pc:sldMkLst>
          <pc:docMk/>
          <pc:sldMk cId="731036965" sldId="308"/>
        </pc:sldMkLst>
        <pc:spChg chg="mod">
          <ac:chgData name="Sibeijn, Marion" userId="S::marion.sibeijn_odnzkg.nl#ext#@corporateroot.onmicrosoft.com::08cbdbb5-7d3b-42a5-b015-5c347f834b56" providerId="AD" clId="Web-{B783522F-D4E2-F282-7D13-6666BB02B20C}" dt="2021-05-25T07:39:13.835" v="59" actId="20577"/>
          <ac:spMkLst>
            <pc:docMk/>
            <pc:sldMk cId="731036965" sldId="308"/>
            <ac:spMk id="9" creationId="{D18C4054-00B3-4A36-AFE2-421F6FA84C38}"/>
          </ac:spMkLst>
        </pc:spChg>
      </pc:sldChg>
      <pc:sldChg chg="del">
        <pc:chgData name="Sibeijn, Marion" userId="S::marion.sibeijn_odnzkg.nl#ext#@corporateroot.onmicrosoft.com::08cbdbb5-7d3b-42a5-b015-5c347f834b56" providerId="AD" clId="Web-{B783522F-D4E2-F282-7D13-6666BB02B20C}" dt="2021-05-25T07:41:56.183" v="60"/>
        <pc:sldMkLst>
          <pc:docMk/>
          <pc:sldMk cId="1089226655" sldId="312"/>
        </pc:sldMkLst>
      </pc:sldChg>
      <pc:sldChg chg="ord">
        <pc:chgData name="Sibeijn, Marion" userId="S::marion.sibeijn_odnzkg.nl#ext#@corporateroot.onmicrosoft.com::08cbdbb5-7d3b-42a5-b015-5c347f834b56" providerId="AD" clId="Web-{B783522F-D4E2-F282-7D13-6666BB02B20C}" dt="2021-05-25T07:43:25.186" v="61"/>
        <pc:sldMkLst>
          <pc:docMk/>
          <pc:sldMk cId="2672875217" sldId="321"/>
        </pc:sldMkLst>
      </pc:sldChg>
      <pc:sldChg chg="modSp addCm">
        <pc:chgData name="Sibeijn, Marion" userId="S::marion.sibeijn_odnzkg.nl#ext#@corporateroot.onmicrosoft.com::08cbdbb5-7d3b-42a5-b015-5c347f834b56" providerId="AD" clId="Web-{B783522F-D4E2-F282-7D13-6666BB02B20C}" dt="2021-05-25T07:50:10.212" v="67"/>
        <pc:sldMkLst>
          <pc:docMk/>
          <pc:sldMk cId="1137936253" sldId="323"/>
        </pc:sldMkLst>
        <pc:spChg chg="mod">
          <ac:chgData name="Sibeijn, Marion" userId="S::marion.sibeijn_odnzkg.nl#ext#@corporateroot.onmicrosoft.com::08cbdbb5-7d3b-42a5-b015-5c347f834b56" providerId="AD" clId="Web-{B783522F-D4E2-F282-7D13-6666BB02B20C}" dt="2021-05-25T07:50:02.415" v="66" actId="20577"/>
          <ac:spMkLst>
            <pc:docMk/>
            <pc:sldMk cId="1137936253" sldId="323"/>
            <ac:spMk id="3" creationId="{1AE95522-CE58-473F-B202-334755B7735E}"/>
          </ac:spMkLst>
        </pc:spChg>
      </pc:sldChg>
    </pc:docChg>
  </pc:docChgLst>
  <pc:docChgLst>
    <pc:chgData name="Cassee, Marcel (WVL)" userId="S::marcel.cassee_rws.nl#ext#@corporateroot.onmicrosoft.com::882f1816-ab08-42ed-a22e-1703e955cc08" providerId="AD" clId="Web-{7678FD16-1DB1-A454-1358-5B8AF6BBB96A}"/>
    <pc:docChg chg="modSld">
      <pc:chgData name="Cassee, Marcel (WVL)" userId="S::marcel.cassee_rws.nl#ext#@corporateroot.onmicrosoft.com::882f1816-ab08-42ed-a22e-1703e955cc08" providerId="AD" clId="Web-{7678FD16-1DB1-A454-1358-5B8AF6BBB96A}" dt="2021-05-25T09:45:10.057" v="10"/>
      <pc:docMkLst>
        <pc:docMk/>
      </pc:docMkLst>
      <pc:sldChg chg="delCm">
        <pc:chgData name="Cassee, Marcel (WVL)" userId="S::marcel.cassee_rws.nl#ext#@corporateroot.onmicrosoft.com::882f1816-ab08-42ed-a22e-1703e955cc08" providerId="AD" clId="Web-{7678FD16-1DB1-A454-1358-5B8AF6BBB96A}" dt="2021-05-25T09:40:00.627" v="0"/>
        <pc:sldMkLst>
          <pc:docMk/>
          <pc:sldMk cId="1181536970" sldId="256"/>
        </pc:sldMkLst>
      </pc:sldChg>
      <pc:sldChg chg="addSp delSp modSp">
        <pc:chgData name="Cassee, Marcel (WVL)" userId="S::marcel.cassee_rws.nl#ext#@corporateroot.onmicrosoft.com::882f1816-ab08-42ed-a22e-1703e955cc08" providerId="AD" clId="Web-{7678FD16-1DB1-A454-1358-5B8AF6BBB96A}" dt="2021-05-25T09:45:10.057" v="10"/>
        <pc:sldMkLst>
          <pc:docMk/>
          <pc:sldMk cId="3317919038" sldId="301"/>
        </pc:sldMkLst>
        <pc:spChg chg="add del">
          <ac:chgData name="Cassee, Marcel (WVL)" userId="S::marcel.cassee_rws.nl#ext#@corporateroot.onmicrosoft.com::882f1816-ab08-42ed-a22e-1703e955cc08" providerId="AD" clId="Web-{7678FD16-1DB1-A454-1358-5B8AF6BBB96A}" dt="2021-05-25T09:45:10.057" v="10"/>
          <ac:spMkLst>
            <pc:docMk/>
            <pc:sldMk cId="3317919038" sldId="301"/>
            <ac:spMk id="5" creationId="{59CE3DF8-2F22-484E-971B-243BCA0BB58A}"/>
          </ac:spMkLst>
        </pc:spChg>
        <pc:spChg chg="add del">
          <ac:chgData name="Cassee, Marcel (WVL)" userId="S::marcel.cassee_rws.nl#ext#@corporateroot.onmicrosoft.com::882f1816-ab08-42ed-a22e-1703e955cc08" providerId="AD" clId="Web-{7678FD16-1DB1-A454-1358-5B8AF6BBB96A}" dt="2021-05-25T09:45:07.104" v="9"/>
          <ac:spMkLst>
            <pc:docMk/>
            <pc:sldMk cId="3317919038" sldId="301"/>
            <ac:spMk id="7" creationId="{D3AE7BDA-9078-4C46-9E33-46C5A5CF74DB}"/>
          </ac:spMkLst>
        </pc:spChg>
        <pc:spChg chg="add mod">
          <ac:chgData name="Cassee, Marcel (WVL)" userId="S::marcel.cassee_rws.nl#ext#@corporateroot.onmicrosoft.com::882f1816-ab08-42ed-a22e-1703e955cc08" providerId="AD" clId="Web-{7678FD16-1DB1-A454-1358-5B8AF6BBB96A}" dt="2021-05-25T09:41:02.019" v="8" actId="1076"/>
          <ac:spMkLst>
            <pc:docMk/>
            <pc:sldMk cId="3317919038" sldId="301"/>
            <ac:spMk id="8" creationId="{8A9657B1-7021-4509-ABE2-232EFC95C9ED}"/>
          </ac:spMkLst>
        </pc:spChg>
        <pc:picChg chg="mod">
          <ac:chgData name="Cassee, Marcel (WVL)" userId="S::marcel.cassee_rws.nl#ext#@corporateroot.onmicrosoft.com::882f1816-ab08-42ed-a22e-1703e955cc08" providerId="AD" clId="Web-{7678FD16-1DB1-A454-1358-5B8AF6BBB96A}" dt="2021-05-25T09:40:21.112" v="1" actId="1076"/>
          <ac:picMkLst>
            <pc:docMk/>
            <pc:sldMk cId="3317919038" sldId="301"/>
            <ac:picMk id="6" creationId="{00000000-0000-0000-0000-000000000000}"/>
          </ac:picMkLst>
        </pc:picChg>
      </pc:sldChg>
    </pc:docChg>
  </pc:docChgLst>
  <pc:docChgLst>
    <pc:chgData name="Cassee, Marcel (WVL)" userId="S::marcel.cassee_rws.nl#ext#@corporateroot.onmicrosoft.com::882f1816-ab08-42ed-a22e-1703e955cc08" providerId="AD" clId="Web-{7A47DC47-7931-3471-A546-458B5586154F}"/>
    <pc:docChg chg="delSld modSld">
      <pc:chgData name="Cassee, Marcel (WVL)" userId="S::marcel.cassee_rws.nl#ext#@corporateroot.onmicrosoft.com::882f1816-ab08-42ed-a22e-1703e955cc08" providerId="AD" clId="Web-{7A47DC47-7931-3471-A546-458B5586154F}" dt="2021-05-25T09:38:39.094" v="51" actId="14100"/>
      <pc:docMkLst>
        <pc:docMk/>
      </pc:docMkLst>
      <pc:sldChg chg="delSp">
        <pc:chgData name="Cassee, Marcel (WVL)" userId="S::marcel.cassee_rws.nl#ext#@corporateroot.onmicrosoft.com::882f1816-ab08-42ed-a22e-1703e955cc08" providerId="AD" clId="Web-{7A47DC47-7931-3471-A546-458B5586154F}" dt="2021-05-25T08:42:30.287" v="0"/>
        <pc:sldMkLst>
          <pc:docMk/>
          <pc:sldMk cId="1090447109" sldId="275"/>
        </pc:sldMkLst>
        <pc:spChg chg="del">
          <ac:chgData name="Cassee, Marcel (WVL)" userId="S::marcel.cassee_rws.nl#ext#@corporateroot.onmicrosoft.com::882f1816-ab08-42ed-a22e-1703e955cc08" providerId="AD" clId="Web-{7A47DC47-7931-3471-A546-458B5586154F}" dt="2021-05-25T08:42:30.287" v="0"/>
          <ac:spMkLst>
            <pc:docMk/>
            <pc:sldMk cId="1090447109" sldId="275"/>
            <ac:spMk id="3" creationId="{617F9554-7F57-4D05-BC15-8390640C2261}"/>
          </ac:spMkLst>
        </pc:spChg>
      </pc:sldChg>
      <pc:sldChg chg="modSp">
        <pc:chgData name="Cassee, Marcel (WVL)" userId="S::marcel.cassee_rws.nl#ext#@corporateroot.onmicrosoft.com::882f1816-ab08-42ed-a22e-1703e955cc08" providerId="AD" clId="Web-{7A47DC47-7931-3471-A546-458B5586154F}" dt="2021-05-25T09:27:31.537" v="29" actId="20577"/>
        <pc:sldMkLst>
          <pc:docMk/>
          <pc:sldMk cId="2817581421" sldId="278"/>
        </pc:sldMkLst>
        <pc:spChg chg="mod">
          <ac:chgData name="Cassee, Marcel (WVL)" userId="S::marcel.cassee_rws.nl#ext#@corporateroot.onmicrosoft.com::882f1816-ab08-42ed-a22e-1703e955cc08" providerId="AD" clId="Web-{7A47DC47-7931-3471-A546-458B5586154F}" dt="2021-05-25T09:27:31.537" v="29" actId="20577"/>
          <ac:spMkLst>
            <pc:docMk/>
            <pc:sldMk cId="2817581421" sldId="278"/>
            <ac:spMk id="3" creationId="{00000000-0000-0000-0000-000000000000}"/>
          </ac:spMkLst>
        </pc:spChg>
      </pc:sldChg>
      <pc:sldChg chg="addSp">
        <pc:chgData name="Cassee, Marcel (WVL)" userId="S::marcel.cassee_rws.nl#ext#@corporateroot.onmicrosoft.com::882f1816-ab08-42ed-a22e-1703e955cc08" providerId="AD" clId="Web-{7A47DC47-7931-3471-A546-458B5586154F}" dt="2021-05-25T09:19:36.569" v="18"/>
        <pc:sldMkLst>
          <pc:docMk/>
          <pc:sldMk cId="2136731016" sldId="279"/>
        </pc:sldMkLst>
        <pc:spChg chg="add">
          <ac:chgData name="Cassee, Marcel (WVL)" userId="S::marcel.cassee_rws.nl#ext#@corporateroot.onmicrosoft.com::882f1816-ab08-42ed-a22e-1703e955cc08" providerId="AD" clId="Web-{7A47DC47-7931-3471-A546-458B5586154F}" dt="2021-05-25T09:19:36.569" v="18"/>
          <ac:spMkLst>
            <pc:docMk/>
            <pc:sldMk cId="2136731016" sldId="279"/>
            <ac:spMk id="6" creationId="{AF37CD44-1FBC-4439-A9D7-D7F818D265FA}"/>
          </ac:spMkLst>
        </pc:spChg>
      </pc:sldChg>
      <pc:sldChg chg="addSp delSp modSp">
        <pc:chgData name="Cassee, Marcel (WVL)" userId="S::marcel.cassee_rws.nl#ext#@corporateroot.onmicrosoft.com::882f1816-ab08-42ed-a22e-1703e955cc08" providerId="AD" clId="Web-{7A47DC47-7931-3471-A546-458B5586154F}" dt="2021-05-25T09:38:39.094" v="51" actId="14100"/>
        <pc:sldMkLst>
          <pc:docMk/>
          <pc:sldMk cId="3962858810" sldId="298"/>
        </pc:sldMkLst>
        <pc:spChg chg="add del mod">
          <ac:chgData name="Cassee, Marcel (WVL)" userId="S::marcel.cassee_rws.nl#ext#@corporateroot.onmicrosoft.com::882f1816-ab08-42ed-a22e-1703e955cc08" providerId="AD" clId="Web-{7A47DC47-7931-3471-A546-458B5586154F}" dt="2021-05-25T09:31:30.270" v="33"/>
          <ac:spMkLst>
            <pc:docMk/>
            <pc:sldMk cId="3962858810" sldId="298"/>
            <ac:spMk id="8" creationId="{E0866EE4-26FC-4846-80D7-C5848ADB08C9}"/>
          </ac:spMkLst>
        </pc:spChg>
        <pc:picChg chg="del">
          <ac:chgData name="Cassee, Marcel (WVL)" userId="S::marcel.cassee_rws.nl#ext#@corporateroot.onmicrosoft.com::882f1816-ab08-42ed-a22e-1703e955cc08" providerId="AD" clId="Web-{7A47DC47-7931-3471-A546-458B5586154F}" dt="2021-05-25T09:31:19.785" v="30"/>
          <ac:picMkLst>
            <pc:docMk/>
            <pc:sldMk cId="3962858810" sldId="298"/>
            <ac:picMk id="7" creationId="{FBF95AFF-D696-4960-90D8-CAAC3847A576}"/>
          </ac:picMkLst>
        </pc:picChg>
        <pc:picChg chg="add del mod ord modCrop">
          <ac:chgData name="Cassee, Marcel (WVL)" userId="S::marcel.cassee_rws.nl#ext#@corporateroot.onmicrosoft.com::882f1816-ab08-42ed-a22e-1703e955cc08" providerId="AD" clId="Web-{7A47DC47-7931-3471-A546-458B5586154F}" dt="2021-05-25T09:31:27.661" v="32"/>
          <ac:picMkLst>
            <pc:docMk/>
            <pc:sldMk cId="3962858810" sldId="298"/>
            <ac:picMk id="9" creationId="{B8BB7784-5878-4371-8C93-F9F9C13AC351}"/>
          </ac:picMkLst>
        </pc:picChg>
        <pc:picChg chg="add del mod">
          <ac:chgData name="Cassee, Marcel (WVL)" userId="S::marcel.cassee_rws.nl#ext#@corporateroot.onmicrosoft.com::882f1816-ab08-42ed-a22e-1703e955cc08" providerId="AD" clId="Web-{7A47DC47-7931-3471-A546-458B5586154F}" dt="2021-05-25T09:34:27.172" v="38"/>
          <ac:picMkLst>
            <pc:docMk/>
            <pc:sldMk cId="3962858810" sldId="298"/>
            <ac:picMk id="10" creationId="{9FDA1B2E-83BA-414C-91B7-FB37482BADB2}"/>
          </ac:picMkLst>
        </pc:picChg>
        <pc:picChg chg="add del mod">
          <ac:chgData name="Cassee, Marcel (WVL)" userId="S::marcel.cassee_rws.nl#ext#@corporateroot.onmicrosoft.com::882f1816-ab08-42ed-a22e-1703e955cc08" providerId="AD" clId="Web-{7A47DC47-7931-3471-A546-458B5586154F}" dt="2021-05-25T09:36:36.962" v="44"/>
          <ac:picMkLst>
            <pc:docMk/>
            <pc:sldMk cId="3962858810" sldId="298"/>
            <ac:picMk id="11" creationId="{A605EC3E-B6B0-4A2D-8C83-D1A5E2DDE2E4}"/>
          </ac:picMkLst>
        </pc:picChg>
        <pc:picChg chg="add del mod">
          <ac:chgData name="Cassee, Marcel (WVL)" userId="S::marcel.cassee_rws.nl#ext#@corporateroot.onmicrosoft.com::882f1816-ab08-42ed-a22e-1703e955cc08" providerId="AD" clId="Web-{7A47DC47-7931-3471-A546-458B5586154F}" dt="2021-05-25T09:38:31.516" v="48"/>
          <ac:picMkLst>
            <pc:docMk/>
            <pc:sldMk cId="3962858810" sldId="298"/>
            <ac:picMk id="12" creationId="{D24356A4-AE7F-4CE7-95CE-BB320908F214}"/>
          </ac:picMkLst>
        </pc:picChg>
        <pc:picChg chg="add mod">
          <ac:chgData name="Cassee, Marcel (WVL)" userId="S::marcel.cassee_rws.nl#ext#@corporateroot.onmicrosoft.com::882f1816-ab08-42ed-a22e-1703e955cc08" providerId="AD" clId="Web-{7A47DC47-7931-3471-A546-458B5586154F}" dt="2021-05-25T09:38:39.094" v="51" actId="14100"/>
          <ac:picMkLst>
            <pc:docMk/>
            <pc:sldMk cId="3962858810" sldId="298"/>
            <ac:picMk id="13" creationId="{86A056A1-EF53-4793-9827-B8B153E942AB}"/>
          </ac:picMkLst>
        </pc:picChg>
      </pc:sldChg>
      <pc:sldChg chg="del">
        <pc:chgData name="Cassee, Marcel (WVL)" userId="S::marcel.cassee_rws.nl#ext#@corporateroot.onmicrosoft.com::882f1816-ab08-42ed-a22e-1703e955cc08" providerId="AD" clId="Web-{7A47DC47-7931-3471-A546-458B5586154F}" dt="2021-05-25T08:45:54.582" v="5"/>
        <pc:sldMkLst>
          <pc:docMk/>
          <pc:sldMk cId="1597567706" sldId="306"/>
        </pc:sldMkLst>
      </pc:sldChg>
      <pc:sldChg chg="modSp delCm">
        <pc:chgData name="Cassee, Marcel (WVL)" userId="S::marcel.cassee_rws.nl#ext#@corporateroot.onmicrosoft.com::882f1816-ab08-42ed-a22e-1703e955cc08" providerId="AD" clId="Web-{7A47DC47-7931-3471-A546-458B5586154F}" dt="2021-05-25T08:43:28.385" v="4" actId="20577"/>
        <pc:sldMkLst>
          <pc:docMk/>
          <pc:sldMk cId="731036965" sldId="308"/>
        </pc:sldMkLst>
        <pc:spChg chg="mod">
          <ac:chgData name="Cassee, Marcel (WVL)" userId="S::marcel.cassee_rws.nl#ext#@corporateroot.onmicrosoft.com::882f1816-ab08-42ed-a22e-1703e955cc08" providerId="AD" clId="Web-{7A47DC47-7931-3471-A546-458B5586154F}" dt="2021-05-25T08:43:28.385" v="4" actId="20577"/>
          <ac:spMkLst>
            <pc:docMk/>
            <pc:sldMk cId="731036965" sldId="308"/>
            <ac:spMk id="9" creationId="{D18C4054-00B3-4A36-AFE2-421F6FA84C38}"/>
          </ac:spMkLst>
        </pc:spChg>
      </pc:sldChg>
      <pc:sldChg chg="addSp delSp modSp delCm">
        <pc:chgData name="Cassee, Marcel (WVL)" userId="S::marcel.cassee_rws.nl#ext#@corporateroot.onmicrosoft.com::882f1816-ab08-42ed-a22e-1703e955cc08" providerId="AD" clId="Web-{7A47DC47-7931-3471-A546-458B5586154F}" dt="2021-05-25T09:20:58.230" v="27" actId="20577"/>
        <pc:sldMkLst>
          <pc:docMk/>
          <pc:sldMk cId="1137936253" sldId="323"/>
        </pc:sldMkLst>
        <pc:spChg chg="mod">
          <ac:chgData name="Cassee, Marcel (WVL)" userId="S::marcel.cassee_rws.nl#ext#@corporateroot.onmicrosoft.com::882f1816-ab08-42ed-a22e-1703e955cc08" providerId="AD" clId="Web-{7A47DC47-7931-3471-A546-458B5586154F}" dt="2021-05-25T09:20:58.230" v="27" actId="20577"/>
          <ac:spMkLst>
            <pc:docMk/>
            <pc:sldMk cId="1137936253" sldId="323"/>
            <ac:spMk id="3" creationId="{1AE95522-CE58-473F-B202-334755B7735E}"/>
          </ac:spMkLst>
        </pc:spChg>
        <pc:spChg chg="mod">
          <ac:chgData name="Cassee, Marcel (WVL)" userId="S::marcel.cassee_rws.nl#ext#@corporateroot.onmicrosoft.com::882f1816-ab08-42ed-a22e-1703e955cc08" providerId="AD" clId="Web-{7A47DC47-7931-3471-A546-458B5586154F}" dt="2021-05-25T09:20:32.276" v="22" actId="14100"/>
          <ac:spMkLst>
            <pc:docMk/>
            <pc:sldMk cId="1137936253" sldId="323"/>
            <ac:spMk id="4" creationId="{ED3A1291-7906-4D72-957C-2C4B8E7D62A5}"/>
          </ac:spMkLst>
        </pc:spChg>
        <pc:spChg chg="del mod">
          <ac:chgData name="Cassee, Marcel (WVL)" userId="S::marcel.cassee_rws.nl#ext#@corporateroot.onmicrosoft.com::882f1816-ab08-42ed-a22e-1703e955cc08" providerId="AD" clId="Web-{7A47DC47-7931-3471-A546-458B5586154F}" dt="2021-05-25T09:20:23.916" v="20"/>
          <ac:spMkLst>
            <pc:docMk/>
            <pc:sldMk cId="1137936253" sldId="323"/>
            <ac:spMk id="5" creationId="{BFD43039-3035-4077-882F-B282B5DB1087}"/>
          </ac:spMkLst>
        </pc:spChg>
        <pc:spChg chg="add mod">
          <ac:chgData name="Cassee, Marcel (WVL)" userId="S::marcel.cassee_rws.nl#ext#@corporateroot.onmicrosoft.com::882f1816-ab08-42ed-a22e-1703e955cc08" providerId="AD" clId="Web-{7A47DC47-7931-3471-A546-458B5586154F}" dt="2021-05-25T09:19:30.537" v="17"/>
          <ac:spMkLst>
            <pc:docMk/>
            <pc:sldMk cId="1137936253" sldId="323"/>
            <ac:spMk id="7" creationId="{A6A88D5A-ED99-48A4-8819-26C8F47DC5A9}"/>
          </ac:spMkLst>
        </pc:spChg>
      </pc:sldChg>
      <pc:sldChg chg="addSp modSp">
        <pc:chgData name="Cassee, Marcel (WVL)" userId="S::marcel.cassee_rws.nl#ext#@corporateroot.onmicrosoft.com::882f1816-ab08-42ed-a22e-1703e955cc08" providerId="AD" clId="Web-{7A47DC47-7931-3471-A546-458B5586154F}" dt="2021-05-25T09:19:27.803" v="16"/>
        <pc:sldMkLst>
          <pc:docMk/>
          <pc:sldMk cId="896935609" sldId="324"/>
        </pc:sldMkLst>
        <pc:spChg chg="add mod">
          <ac:chgData name="Cassee, Marcel (WVL)" userId="S::marcel.cassee_rws.nl#ext#@corporateroot.onmicrosoft.com::882f1816-ab08-42ed-a22e-1703e955cc08" providerId="AD" clId="Web-{7A47DC47-7931-3471-A546-458B5586154F}" dt="2021-05-25T09:19:27.803" v="16"/>
          <ac:spMkLst>
            <pc:docMk/>
            <pc:sldMk cId="896935609" sldId="324"/>
            <ac:spMk id="4" creationId="{E23F372F-9350-4378-8500-BD25C87A6ACD}"/>
          </ac:spMkLst>
        </pc:spChg>
      </pc:sldChg>
      <pc:sldChg chg="addSp modSp">
        <pc:chgData name="Cassee, Marcel (WVL)" userId="S::marcel.cassee_rws.nl#ext#@corporateroot.onmicrosoft.com::882f1816-ab08-42ed-a22e-1703e955cc08" providerId="AD" clId="Web-{7A47DC47-7931-3471-A546-458B5586154F}" dt="2021-05-25T09:19:24.865" v="15"/>
        <pc:sldMkLst>
          <pc:docMk/>
          <pc:sldMk cId="559149753" sldId="325"/>
        </pc:sldMkLst>
        <pc:spChg chg="add mod">
          <ac:chgData name="Cassee, Marcel (WVL)" userId="S::marcel.cassee_rws.nl#ext#@corporateroot.onmicrosoft.com::882f1816-ab08-42ed-a22e-1703e955cc08" providerId="AD" clId="Web-{7A47DC47-7931-3471-A546-458B5586154F}" dt="2021-05-25T09:19:24.865" v="15"/>
          <ac:spMkLst>
            <pc:docMk/>
            <pc:sldMk cId="559149753" sldId="325"/>
            <ac:spMk id="5" creationId="{45370B6E-7F9B-41A1-BB6E-E329EA96FB9A}"/>
          </ac:spMkLst>
        </pc:spChg>
      </pc:sldChg>
      <pc:sldChg chg="addSp delSp modSp">
        <pc:chgData name="Cassee, Marcel (WVL)" userId="S::marcel.cassee_rws.nl#ext#@corporateroot.onmicrosoft.com::882f1816-ab08-42ed-a22e-1703e955cc08" providerId="AD" clId="Web-{7A47DC47-7931-3471-A546-458B5586154F}" dt="2021-05-25T09:19:02.676" v="12"/>
        <pc:sldMkLst>
          <pc:docMk/>
          <pc:sldMk cId="2885923537" sldId="327"/>
        </pc:sldMkLst>
        <pc:spChg chg="add del mod">
          <ac:chgData name="Cassee, Marcel (WVL)" userId="S::marcel.cassee_rws.nl#ext#@corporateroot.onmicrosoft.com::882f1816-ab08-42ed-a22e-1703e955cc08" providerId="AD" clId="Web-{7A47DC47-7931-3471-A546-458B5586154F}" dt="2021-05-25T09:19:02.676" v="12"/>
          <ac:spMkLst>
            <pc:docMk/>
            <pc:sldMk cId="2885923537" sldId="327"/>
            <ac:spMk id="3" creationId="{AD72EF72-DE32-4C94-80DC-CB4BD935DF4D}"/>
          </ac:spMkLst>
        </pc:spChg>
        <pc:spChg chg="del">
          <ac:chgData name="Cassee, Marcel (WVL)" userId="S::marcel.cassee_rws.nl#ext#@corporateroot.onmicrosoft.com::882f1816-ab08-42ed-a22e-1703e955cc08" providerId="AD" clId="Web-{7A47DC47-7931-3471-A546-458B5586154F}" dt="2021-05-25T09:18:51.238" v="6"/>
          <ac:spMkLst>
            <pc:docMk/>
            <pc:sldMk cId="2885923537" sldId="327"/>
            <ac:spMk id="5" creationId="{EDE6BDAA-7820-46BF-9C54-3BFECF314859}"/>
          </ac:spMkLst>
        </pc:spChg>
        <pc:spChg chg="add del">
          <ac:chgData name="Cassee, Marcel (WVL)" userId="S::marcel.cassee_rws.nl#ext#@corporateroot.onmicrosoft.com::882f1816-ab08-42ed-a22e-1703e955cc08" providerId="AD" clId="Web-{7A47DC47-7931-3471-A546-458B5586154F}" dt="2021-05-25T09:19:00.192" v="10"/>
          <ac:spMkLst>
            <pc:docMk/>
            <pc:sldMk cId="2885923537" sldId="327"/>
            <ac:spMk id="7" creationId="{A2CA75BE-1B21-4E5D-AC1D-4FB92F8C8E5E}"/>
          </ac:spMkLst>
        </pc:spChg>
      </pc:sldChg>
      <pc:sldChg chg="addSp delSp modSp">
        <pc:chgData name="Cassee, Marcel (WVL)" userId="S::marcel.cassee_rws.nl#ext#@corporateroot.onmicrosoft.com::882f1816-ab08-42ed-a22e-1703e955cc08" providerId="AD" clId="Web-{7A47DC47-7931-3471-A546-458B5586154F}" dt="2021-05-25T09:19:20.881" v="14"/>
        <pc:sldMkLst>
          <pc:docMk/>
          <pc:sldMk cId="1913227046" sldId="328"/>
        </pc:sldMkLst>
        <pc:spChg chg="add mod">
          <ac:chgData name="Cassee, Marcel (WVL)" userId="S::marcel.cassee_rws.nl#ext#@corporateroot.onmicrosoft.com::882f1816-ab08-42ed-a22e-1703e955cc08" providerId="AD" clId="Web-{7A47DC47-7931-3471-A546-458B5586154F}" dt="2021-05-25T09:19:20.881" v="14"/>
          <ac:spMkLst>
            <pc:docMk/>
            <pc:sldMk cId="1913227046" sldId="328"/>
            <ac:spMk id="3" creationId="{A485EAE8-20EA-478E-8324-2B961164EA42}"/>
          </ac:spMkLst>
        </pc:spChg>
        <pc:spChg chg="del">
          <ac:chgData name="Cassee, Marcel (WVL)" userId="S::marcel.cassee_rws.nl#ext#@corporateroot.onmicrosoft.com::882f1816-ab08-42ed-a22e-1703e955cc08" providerId="AD" clId="Web-{7A47DC47-7931-3471-A546-458B5586154F}" dt="2021-05-25T09:19:19.709" v="13"/>
          <ac:spMkLst>
            <pc:docMk/>
            <pc:sldMk cId="1913227046" sldId="328"/>
            <ac:spMk id="5" creationId="{0F2DFA04-2093-4A25-B3FC-0B50383D247B}"/>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 Id="rId5" Type="http://schemas.openxmlformats.org/officeDocument/2006/relationships/image" Target="../media/image37.jpeg"/><Relationship Id="rId4"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4.jpeg"/><Relationship Id="rId1" Type="http://schemas.openxmlformats.org/officeDocument/2006/relationships/image" Target="../media/image33.jpeg"/><Relationship Id="rId5" Type="http://schemas.openxmlformats.org/officeDocument/2006/relationships/image" Target="../media/image37.jpeg"/><Relationship Id="rId4" Type="http://schemas.openxmlformats.org/officeDocument/2006/relationships/image" Target="../media/image3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DAAA2-A5AF-4DEB-9A54-31646FD8B7A7}" type="doc">
      <dgm:prSet loTypeId="urn:microsoft.com/office/officeart/2008/layout/HexagonCluster" loCatId="picture" qsTypeId="urn:microsoft.com/office/officeart/2005/8/quickstyle/simple4" qsCatId="simple" csTypeId="urn:microsoft.com/office/officeart/2005/8/colors/accent1_2" csCatId="accent1" phldr="1"/>
      <dgm:spPr/>
      <dgm:t>
        <a:bodyPr/>
        <a:lstStyle/>
        <a:p>
          <a:endParaRPr lang="nl-NL"/>
        </a:p>
      </dgm:t>
    </dgm:pt>
    <dgm:pt modelId="{D9003F8E-F128-4B45-BE50-393A1E152FDC}">
      <dgm:prSet phldrT="[Text]"/>
      <dgm:spPr>
        <a:solidFill>
          <a:schemeClr val="tx1">
            <a:lumMod val="85000"/>
            <a:lumOff val="15000"/>
          </a:schemeClr>
        </a:solidFill>
        <a:ln>
          <a:noFill/>
        </a:ln>
      </dgm:spPr>
      <dgm:t>
        <a:bodyPr/>
        <a:lstStyle/>
        <a:p>
          <a:r>
            <a:rPr lang="nl-NL"/>
            <a:t>Juridische frames</a:t>
          </a:r>
        </a:p>
      </dgm:t>
    </dgm:pt>
    <dgm:pt modelId="{216EB290-D986-443B-A7EC-BE14A8828CAE}" type="parTrans" cxnId="{22F3F6E4-F72A-4025-A105-4A00BB53FC29}">
      <dgm:prSet/>
      <dgm:spPr/>
      <dgm:t>
        <a:bodyPr/>
        <a:lstStyle/>
        <a:p>
          <a:endParaRPr lang="nl-NL"/>
        </a:p>
      </dgm:t>
    </dgm:pt>
    <dgm:pt modelId="{9219F678-2923-4257-AC9A-2C820CE7038E}" type="sibTrans" cxnId="{22F3F6E4-F72A-4025-A105-4A00BB53FC29}">
      <dgm:prSet/>
      <dgm:spPr>
        <a:blipFill>
          <a:blip xmlns:r="http://schemas.openxmlformats.org/officeDocument/2006/relationships" r:embed="rId1"/>
          <a:srcRect/>
          <a:stretch>
            <a:fillRect l="-10000" r="-10000"/>
          </a:stretch>
        </a:blipFill>
        <a:ln>
          <a:noFill/>
        </a:ln>
      </dgm:spPr>
      <dgm:t>
        <a:bodyPr/>
        <a:lstStyle/>
        <a:p>
          <a:endParaRPr lang="nl-NL"/>
        </a:p>
      </dgm:t>
    </dgm:pt>
    <dgm:pt modelId="{E5754D95-4886-4C7F-8A52-3C42AECE04D0}">
      <dgm:prSet phldrT="[Text]"/>
      <dgm:spPr>
        <a:solidFill>
          <a:schemeClr val="accent2"/>
        </a:solidFill>
        <a:ln>
          <a:noFill/>
        </a:ln>
      </dgm:spPr>
      <dgm:t>
        <a:bodyPr/>
        <a:lstStyle/>
        <a:p>
          <a:r>
            <a:rPr lang="nl-NL"/>
            <a:t>Leidraad</a:t>
          </a:r>
        </a:p>
      </dgm:t>
    </dgm:pt>
    <dgm:pt modelId="{16CB0333-711E-4BF0-9563-E88D07BC7373}" type="parTrans" cxnId="{BC79A910-C422-46AE-8623-CAC569381F96}">
      <dgm:prSet/>
      <dgm:spPr/>
      <dgm:t>
        <a:bodyPr/>
        <a:lstStyle/>
        <a:p>
          <a:endParaRPr lang="nl-NL"/>
        </a:p>
      </dgm:t>
    </dgm:pt>
    <dgm:pt modelId="{9C8C0314-69CA-45CE-A78B-F66EDDDB6FFE}" type="sibTrans" cxnId="{BC79A910-C422-46AE-8623-CAC569381F96}">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87000" r="-87000"/>
          </a:stretch>
        </a:blipFill>
        <a:ln>
          <a:noFill/>
        </a:ln>
      </dgm:spPr>
      <dgm:t>
        <a:bodyPr/>
        <a:lstStyle/>
        <a:p>
          <a:endParaRPr lang="nl-NL"/>
        </a:p>
      </dgm:t>
    </dgm:pt>
    <dgm:pt modelId="{E315D833-75C7-4FBB-ACCD-25283371CB7D}">
      <dgm:prSet phldrT="[Text]"/>
      <dgm:spPr>
        <a:solidFill>
          <a:schemeClr val="accent5"/>
        </a:solidFill>
        <a:ln>
          <a:noFill/>
        </a:ln>
      </dgm:spPr>
      <dgm:t>
        <a:bodyPr/>
        <a:lstStyle/>
        <a:p>
          <a:r>
            <a:rPr lang="nl-NL"/>
            <a:t>Vragen en antwoorden</a:t>
          </a:r>
        </a:p>
      </dgm:t>
    </dgm:pt>
    <dgm:pt modelId="{D11FDF79-C13F-43D3-B0B2-8300E4BC408B}" type="parTrans" cxnId="{C52EBBCC-0C75-408E-B8E7-609F12410677}">
      <dgm:prSet/>
      <dgm:spPr/>
      <dgm:t>
        <a:bodyPr/>
        <a:lstStyle/>
        <a:p>
          <a:endParaRPr lang="nl-NL"/>
        </a:p>
      </dgm:t>
    </dgm:pt>
    <dgm:pt modelId="{2E0F45EA-7130-4F7D-9C31-A2D4AB59FCDE}" type="sibTrans" cxnId="{C52EBBCC-0C75-408E-B8E7-609F12410677}">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a:noFill/>
        </a:ln>
      </dgm:spPr>
      <dgm:t>
        <a:bodyPr/>
        <a:lstStyle/>
        <a:p>
          <a:endParaRPr lang="nl-NL"/>
        </a:p>
      </dgm:t>
    </dgm:pt>
    <dgm:pt modelId="{6E8A087B-C88E-4B91-8723-DD692C2215EB}">
      <dgm:prSet/>
      <dgm:spPr>
        <a:solidFill>
          <a:schemeClr val="accent6">
            <a:lumMod val="75000"/>
          </a:schemeClr>
        </a:solidFill>
        <a:ln>
          <a:noFill/>
        </a:ln>
      </dgm:spPr>
      <dgm:t>
        <a:bodyPr/>
        <a:lstStyle/>
        <a:p>
          <a:r>
            <a:rPr lang="nl-NL"/>
            <a:t>Voorbeeldregels</a:t>
          </a:r>
        </a:p>
      </dgm:t>
    </dgm:pt>
    <dgm:pt modelId="{C6C02CB0-A7CE-42DA-9889-57D8A4BAF259}" type="parTrans" cxnId="{F1F86531-94EC-4B4B-8064-A0B175F0AB05}">
      <dgm:prSet/>
      <dgm:spPr/>
      <dgm:t>
        <a:bodyPr/>
        <a:lstStyle/>
        <a:p>
          <a:endParaRPr lang="nl-NL"/>
        </a:p>
      </dgm:t>
    </dgm:pt>
    <dgm:pt modelId="{5A861A80-F10B-4B5E-8BFE-FD62E657886B}" type="sibTrans" cxnId="{F1F86531-94EC-4B4B-8064-A0B175F0AB05}">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53000" r="-53000"/>
          </a:stretch>
        </a:blipFill>
        <a:ln>
          <a:noFill/>
        </a:ln>
      </dgm:spPr>
      <dgm:t>
        <a:bodyPr/>
        <a:lstStyle/>
        <a:p>
          <a:endParaRPr lang="nl-NL"/>
        </a:p>
      </dgm:t>
    </dgm:pt>
    <dgm:pt modelId="{2AE8DB42-B6FD-46F6-89E1-55F5E48E46E2}">
      <dgm:prSet/>
      <dgm:spPr>
        <a:solidFill>
          <a:schemeClr val="accent5"/>
        </a:solidFill>
        <a:ln>
          <a:noFill/>
        </a:ln>
      </dgm:spPr>
      <dgm:t>
        <a:bodyPr/>
        <a:lstStyle/>
        <a:p>
          <a:r>
            <a:rPr lang="nl-NL"/>
            <a:t>Informatiebladen</a:t>
          </a:r>
        </a:p>
      </dgm:t>
    </dgm:pt>
    <dgm:pt modelId="{9DCDFE53-7B19-441E-BF35-676F2FB6585A}" type="parTrans" cxnId="{A280CB01-7DB3-4586-B0F0-82418666F4E4}">
      <dgm:prSet/>
      <dgm:spPr/>
      <dgm:t>
        <a:bodyPr/>
        <a:lstStyle/>
        <a:p>
          <a:endParaRPr lang="nl-NL"/>
        </a:p>
      </dgm:t>
    </dgm:pt>
    <dgm:pt modelId="{231B5B8D-90F1-46E5-BDE1-3C93F71F589A}" type="sibTrans" cxnId="{A280CB01-7DB3-4586-B0F0-82418666F4E4}">
      <dgm:prSet/>
      <dgm:spPr>
        <a:blipFill>
          <a:blip xmlns:r="http://schemas.openxmlformats.org/officeDocument/2006/relationships" r:embed="rId5"/>
          <a:srcRect/>
          <a:stretch>
            <a:fillRect t="-8000" b="-8000"/>
          </a:stretch>
        </a:blipFill>
        <a:ln>
          <a:noFill/>
        </a:ln>
      </dgm:spPr>
      <dgm:t>
        <a:bodyPr/>
        <a:lstStyle/>
        <a:p>
          <a:endParaRPr lang="nl-NL"/>
        </a:p>
      </dgm:t>
    </dgm:pt>
    <dgm:pt modelId="{E7835240-1A9A-46F2-9605-F66C0554596A}" type="pres">
      <dgm:prSet presAssocID="{283DAAA2-A5AF-4DEB-9A54-31646FD8B7A7}" presName="Name0" presStyleCnt="0">
        <dgm:presLayoutVars>
          <dgm:chMax val="21"/>
          <dgm:chPref val="21"/>
        </dgm:presLayoutVars>
      </dgm:prSet>
      <dgm:spPr/>
      <dgm:t>
        <a:bodyPr/>
        <a:lstStyle/>
        <a:p>
          <a:endParaRPr lang="nl-NL"/>
        </a:p>
      </dgm:t>
    </dgm:pt>
    <dgm:pt modelId="{EC9024CD-A7C1-4C84-AEE8-A798C32556A9}" type="pres">
      <dgm:prSet presAssocID="{D9003F8E-F128-4B45-BE50-393A1E152FDC}" presName="text1" presStyleCnt="0"/>
      <dgm:spPr/>
    </dgm:pt>
    <dgm:pt modelId="{0BB1F823-AE0E-42FE-A81B-813DB1A7ECE5}" type="pres">
      <dgm:prSet presAssocID="{D9003F8E-F128-4B45-BE50-393A1E152FDC}" presName="textRepeatNode" presStyleLbl="alignNode1" presStyleIdx="0" presStyleCnt="5">
        <dgm:presLayoutVars>
          <dgm:chMax val="0"/>
          <dgm:chPref val="0"/>
          <dgm:bulletEnabled val="1"/>
        </dgm:presLayoutVars>
      </dgm:prSet>
      <dgm:spPr/>
      <dgm:t>
        <a:bodyPr/>
        <a:lstStyle/>
        <a:p>
          <a:endParaRPr lang="nl-NL"/>
        </a:p>
      </dgm:t>
    </dgm:pt>
    <dgm:pt modelId="{F405AA9F-5B37-49B6-8815-5943D6F81959}" type="pres">
      <dgm:prSet presAssocID="{D9003F8E-F128-4B45-BE50-393A1E152FDC}" presName="textaccent1" presStyleCnt="0"/>
      <dgm:spPr/>
    </dgm:pt>
    <dgm:pt modelId="{C8A54875-DEF6-42CC-A95F-7451391CF973}" type="pres">
      <dgm:prSet presAssocID="{D9003F8E-F128-4B45-BE50-393A1E152FDC}" presName="accentRepeatNode" presStyleLbl="solidAlignAcc1" presStyleIdx="0" presStyleCnt="10"/>
      <dgm:spPr>
        <a:ln>
          <a:noFill/>
        </a:ln>
      </dgm:spPr>
    </dgm:pt>
    <dgm:pt modelId="{C995EE04-3C97-4D11-A1F1-B21C44D4993E}" type="pres">
      <dgm:prSet presAssocID="{9219F678-2923-4257-AC9A-2C820CE7038E}" presName="image1" presStyleCnt="0"/>
      <dgm:spPr/>
    </dgm:pt>
    <dgm:pt modelId="{7CD31D31-28B4-4DF0-85FF-D95032AEDCF4}" type="pres">
      <dgm:prSet presAssocID="{9219F678-2923-4257-AC9A-2C820CE7038E}" presName="imageRepeatNode" presStyleLbl="alignAcc1" presStyleIdx="0" presStyleCnt="5"/>
      <dgm:spPr/>
      <dgm:t>
        <a:bodyPr/>
        <a:lstStyle/>
        <a:p>
          <a:endParaRPr lang="nl-NL"/>
        </a:p>
      </dgm:t>
    </dgm:pt>
    <dgm:pt modelId="{653BCC49-D8C2-4C1A-A5C2-63F801A12B96}" type="pres">
      <dgm:prSet presAssocID="{9219F678-2923-4257-AC9A-2C820CE7038E}" presName="imageaccent1" presStyleCnt="0"/>
      <dgm:spPr/>
    </dgm:pt>
    <dgm:pt modelId="{B5404658-5FE6-4837-AC2A-D92255FC584D}" type="pres">
      <dgm:prSet presAssocID="{9219F678-2923-4257-AC9A-2C820CE7038E}" presName="accentRepeatNode" presStyleLbl="solidAlignAcc1" presStyleIdx="1" presStyleCnt="10"/>
      <dgm:spPr>
        <a:ln>
          <a:noFill/>
        </a:ln>
      </dgm:spPr>
    </dgm:pt>
    <dgm:pt modelId="{FA6F44D0-37FF-4105-B0BE-AAFB9A4BE062}" type="pres">
      <dgm:prSet presAssocID="{E5754D95-4886-4C7F-8A52-3C42AECE04D0}" presName="text2" presStyleCnt="0"/>
      <dgm:spPr/>
    </dgm:pt>
    <dgm:pt modelId="{F4C2B5F0-B58E-4A11-82EE-0BF6E0FF1CE7}" type="pres">
      <dgm:prSet presAssocID="{E5754D95-4886-4C7F-8A52-3C42AECE04D0}" presName="textRepeatNode" presStyleLbl="alignNode1" presStyleIdx="1" presStyleCnt="5">
        <dgm:presLayoutVars>
          <dgm:chMax val="0"/>
          <dgm:chPref val="0"/>
          <dgm:bulletEnabled val="1"/>
        </dgm:presLayoutVars>
      </dgm:prSet>
      <dgm:spPr/>
      <dgm:t>
        <a:bodyPr/>
        <a:lstStyle/>
        <a:p>
          <a:endParaRPr lang="nl-NL"/>
        </a:p>
      </dgm:t>
    </dgm:pt>
    <dgm:pt modelId="{1C8A7453-EFAA-4591-BF3B-A8A708505807}" type="pres">
      <dgm:prSet presAssocID="{E5754D95-4886-4C7F-8A52-3C42AECE04D0}" presName="textaccent2" presStyleCnt="0"/>
      <dgm:spPr/>
    </dgm:pt>
    <dgm:pt modelId="{C91845C2-2E8F-4A5A-A4D2-6B23B868C439}" type="pres">
      <dgm:prSet presAssocID="{E5754D95-4886-4C7F-8A52-3C42AECE04D0}" presName="accentRepeatNode" presStyleLbl="solidAlignAcc1" presStyleIdx="2" presStyleCnt="10"/>
      <dgm:spPr>
        <a:ln>
          <a:noFill/>
        </a:ln>
      </dgm:spPr>
    </dgm:pt>
    <dgm:pt modelId="{9568EF3F-8E9B-4275-A9F3-1F1076497369}" type="pres">
      <dgm:prSet presAssocID="{9C8C0314-69CA-45CE-A78B-F66EDDDB6FFE}" presName="image2" presStyleCnt="0"/>
      <dgm:spPr/>
    </dgm:pt>
    <dgm:pt modelId="{41EB90E7-7C8C-4093-9769-423C3CF63F7E}" type="pres">
      <dgm:prSet presAssocID="{9C8C0314-69CA-45CE-A78B-F66EDDDB6FFE}" presName="imageRepeatNode" presStyleLbl="alignAcc1" presStyleIdx="1" presStyleCnt="5"/>
      <dgm:spPr/>
      <dgm:t>
        <a:bodyPr/>
        <a:lstStyle/>
        <a:p>
          <a:endParaRPr lang="nl-NL"/>
        </a:p>
      </dgm:t>
    </dgm:pt>
    <dgm:pt modelId="{1912BB86-F497-4CC7-A49A-FE8D1AA0C38E}" type="pres">
      <dgm:prSet presAssocID="{9C8C0314-69CA-45CE-A78B-F66EDDDB6FFE}" presName="imageaccent2" presStyleCnt="0"/>
      <dgm:spPr/>
    </dgm:pt>
    <dgm:pt modelId="{BAF342E4-94A5-43AE-980F-39FDCEB4E547}" type="pres">
      <dgm:prSet presAssocID="{9C8C0314-69CA-45CE-A78B-F66EDDDB6FFE}" presName="accentRepeatNode" presStyleLbl="solidAlignAcc1" presStyleIdx="3" presStyleCnt="10"/>
      <dgm:spPr>
        <a:ln>
          <a:noFill/>
        </a:ln>
      </dgm:spPr>
    </dgm:pt>
    <dgm:pt modelId="{ADCE2BED-BF20-4E9C-874B-D16AB805B3A6}" type="pres">
      <dgm:prSet presAssocID="{6E8A087B-C88E-4B91-8723-DD692C2215EB}" presName="text3" presStyleCnt="0"/>
      <dgm:spPr/>
    </dgm:pt>
    <dgm:pt modelId="{B3F43AFA-D88C-4B3B-8BFF-441693EC2C5A}" type="pres">
      <dgm:prSet presAssocID="{6E8A087B-C88E-4B91-8723-DD692C2215EB}" presName="textRepeatNode" presStyleLbl="alignNode1" presStyleIdx="2" presStyleCnt="5">
        <dgm:presLayoutVars>
          <dgm:chMax val="0"/>
          <dgm:chPref val="0"/>
          <dgm:bulletEnabled val="1"/>
        </dgm:presLayoutVars>
      </dgm:prSet>
      <dgm:spPr/>
      <dgm:t>
        <a:bodyPr/>
        <a:lstStyle/>
        <a:p>
          <a:endParaRPr lang="nl-NL"/>
        </a:p>
      </dgm:t>
    </dgm:pt>
    <dgm:pt modelId="{190D3726-3458-4295-9E7C-E1FF4864A7F8}" type="pres">
      <dgm:prSet presAssocID="{6E8A087B-C88E-4B91-8723-DD692C2215EB}" presName="textaccent3" presStyleCnt="0"/>
      <dgm:spPr/>
    </dgm:pt>
    <dgm:pt modelId="{F9281D3F-9580-4787-A610-1A7EE86FBB06}" type="pres">
      <dgm:prSet presAssocID="{6E8A087B-C88E-4B91-8723-DD692C2215EB}" presName="accentRepeatNode" presStyleLbl="solidAlignAcc1" presStyleIdx="4" presStyleCnt="10"/>
      <dgm:spPr>
        <a:ln>
          <a:noFill/>
        </a:ln>
      </dgm:spPr>
    </dgm:pt>
    <dgm:pt modelId="{CA915513-DD45-4EC0-AB9F-E72EE21B9E5E}" type="pres">
      <dgm:prSet presAssocID="{5A861A80-F10B-4B5E-8BFE-FD62E657886B}" presName="image3" presStyleCnt="0"/>
      <dgm:spPr/>
    </dgm:pt>
    <dgm:pt modelId="{2CBEAB85-1D2F-44FE-8108-DC149694E492}" type="pres">
      <dgm:prSet presAssocID="{5A861A80-F10B-4B5E-8BFE-FD62E657886B}" presName="imageRepeatNode" presStyleLbl="alignAcc1" presStyleIdx="2" presStyleCnt="5"/>
      <dgm:spPr/>
      <dgm:t>
        <a:bodyPr/>
        <a:lstStyle/>
        <a:p>
          <a:endParaRPr lang="nl-NL"/>
        </a:p>
      </dgm:t>
    </dgm:pt>
    <dgm:pt modelId="{1C97D967-F8B2-4E0D-9E14-273E0B36B682}" type="pres">
      <dgm:prSet presAssocID="{5A861A80-F10B-4B5E-8BFE-FD62E657886B}" presName="imageaccent3" presStyleCnt="0"/>
      <dgm:spPr/>
    </dgm:pt>
    <dgm:pt modelId="{B4304B9F-2B3E-4CD9-8570-EEC16502B9A5}" type="pres">
      <dgm:prSet presAssocID="{5A861A80-F10B-4B5E-8BFE-FD62E657886B}" presName="accentRepeatNode" presStyleLbl="solidAlignAcc1" presStyleIdx="5" presStyleCnt="10"/>
      <dgm:spPr>
        <a:ln>
          <a:noFill/>
        </a:ln>
      </dgm:spPr>
    </dgm:pt>
    <dgm:pt modelId="{5135C7D0-9E43-47CE-89A0-2A493C4A1915}" type="pres">
      <dgm:prSet presAssocID="{E315D833-75C7-4FBB-ACCD-25283371CB7D}" presName="text4" presStyleCnt="0"/>
      <dgm:spPr/>
    </dgm:pt>
    <dgm:pt modelId="{C236208F-575B-4EE7-A4C0-6C4B258C5E93}" type="pres">
      <dgm:prSet presAssocID="{E315D833-75C7-4FBB-ACCD-25283371CB7D}" presName="textRepeatNode" presStyleLbl="alignNode1" presStyleIdx="3" presStyleCnt="5">
        <dgm:presLayoutVars>
          <dgm:chMax val="0"/>
          <dgm:chPref val="0"/>
          <dgm:bulletEnabled val="1"/>
        </dgm:presLayoutVars>
      </dgm:prSet>
      <dgm:spPr/>
      <dgm:t>
        <a:bodyPr/>
        <a:lstStyle/>
        <a:p>
          <a:endParaRPr lang="nl-NL"/>
        </a:p>
      </dgm:t>
    </dgm:pt>
    <dgm:pt modelId="{6C27F550-DA43-4AAB-ACA2-94485F69C770}" type="pres">
      <dgm:prSet presAssocID="{E315D833-75C7-4FBB-ACCD-25283371CB7D}" presName="textaccent4" presStyleCnt="0"/>
      <dgm:spPr/>
    </dgm:pt>
    <dgm:pt modelId="{034FA273-5966-439B-898A-85F10095246F}" type="pres">
      <dgm:prSet presAssocID="{E315D833-75C7-4FBB-ACCD-25283371CB7D}" presName="accentRepeatNode" presStyleLbl="solidAlignAcc1" presStyleIdx="6" presStyleCnt="10"/>
      <dgm:spPr>
        <a:ln>
          <a:noFill/>
        </a:ln>
      </dgm:spPr>
    </dgm:pt>
    <dgm:pt modelId="{AD66BB06-A269-40B3-9852-E1F181CC76EA}" type="pres">
      <dgm:prSet presAssocID="{2E0F45EA-7130-4F7D-9C31-A2D4AB59FCDE}" presName="image4" presStyleCnt="0"/>
      <dgm:spPr/>
    </dgm:pt>
    <dgm:pt modelId="{EC70F9AC-0F88-4ECD-ACBF-9F4D98057986}" type="pres">
      <dgm:prSet presAssocID="{2E0F45EA-7130-4F7D-9C31-A2D4AB59FCDE}" presName="imageRepeatNode" presStyleLbl="alignAcc1" presStyleIdx="3" presStyleCnt="5"/>
      <dgm:spPr/>
      <dgm:t>
        <a:bodyPr/>
        <a:lstStyle/>
        <a:p>
          <a:endParaRPr lang="nl-NL"/>
        </a:p>
      </dgm:t>
    </dgm:pt>
    <dgm:pt modelId="{0DDE7EAB-0508-4BC7-B056-240AF8003A80}" type="pres">
      <dgm:prSet presAssocID="{2E0F45EA-7130-4F7D-9C31-A2D4AB59FCDE}" presName="imageaccent4" presStyleCnt="0"/>
      <dgm:spPr/>
    </dgm:pt>
    <dgm:pt modelId="{63052FAF-21C7-4E7F-BEE9-E9F3BD6D1F3D}" type="pres">
      <dgm:prSet presAssocID="{2E0F45EA-7130-4F7D-9C31-A2D4AB59FCDE}" presName="accentRepeatNode" presStyleLbl="solidAlignAcc1" presStyleIdx="7" presStyleCnt="10"/>
      <dgm:spPr>
        <a:ln>
          <a:noFill/>
        </a:ln>
      </dgm:spPr>
    </dgm:pt>
    <dgm:pt modelId="{FBEBA4E8-4AED-47FB-B709-F7F18AEEBB92}" type="pres">
      <dgm:prSet presAssocID="{2AE8DB42-B6FD-46F6-89E1-55F5E48E46E2}" presName="text5" presStyleCnt="0"/>
      <dgm:spPr/>
    </dgm:pt>
    <dgm:pt modelId="{68EC2B62-34A6-4AE2-BA30-91BE67E0EA71}" type="pres">
      <dgm:prSet presAssocID="{2AE8DB42-B6FD-46F6-89E1-55F5E48E46E2}" presName="textRepeatNode" presStyleLbl="alignNode1" presStyleIdx="4" presStyleCnt="5">
        <dgm:presLayoutVars>
          <dgm:chMax val="0"/>
          <dgm:chPref val="0"/>
          <dgm:bulletEnabled val="1"/>
        </dgm:presLayoutVars>
      </dgm:prSet>
      <dgm:spPr/>
      <dgm:t>
        <a:bodyPr/>
        <a:lstStyle/>
        <a:p>
          <a:endParaRPr lang="nl-NL"/>
        </a:p>
      </dgm:t>
    </dgm:pt>
    <dgm:pt modelId="{143DE4CE-7A94-46D3-82FE-DBD11763B06D}" type="pres">
      <dgm:prSet presAssocID="{2AE8DB42-B6FD-46F6-89E1-55F5E48E46E2}" presName="textaccent5" presStyleCnt="0"/>
      <dgm:spPr/>
    </dgm:pt>
    <dgm:pt modelId="{A7C63416-8F68-4B73-A9D6-2C52E0FFB2BE}" type="pres">
      <dgm:prSet presAssocID="{2AE8DB42-B6FD-46F6-89E1-55F5E48E46E2}" presName="accentRepeatNode" presStyleLbl="solidAlignAcc1" presStyleIdx="8" presStyleCnt="10"/>
      <dgm:spPr>
        <a:ln>
          <a:noFill/>
        </a:ln>
      </dgm:spPr>
    </dgm:pt>
    <dgm:pt modelId="{9371431F-8ED1-47D9-8056-05DF748EE624}" type="pres">
      <dgm:prSet presAssocID="{231B5B8D-90F1-46E5-BDE1-3C93F71F589A}" presName="image5" presStyleCnt="0"/>
      <dgm:spPr/>
    </dgm:pt>
    <dgm:pt modelId="{01E2B3FD-AE7A-4D71-8339-73073B2CD84D}" type="pres">
      <dgm:prSet presAssocID="{231B5B8D-90F1-46E5-BDE1-3C93F71F589A}" presName="imageRepeatNode" presStyleLbl="alignAcc1" presStyleIdx="4" presStyleCnt="5"/>
      <dgm:spPr/>
      <dgm:t>
        <a:bodyPr/>
        <a:lstStyle/>
        <a:p>
          <a:endParaRPr lang="nl-NL"/>
        </a:p>
      </dgm:t>
    </dgm:pt>
    <dgm:pt modelId="{841F7F69-6D83-4D24-AFED-CF9F4013AF3E}" type="pres">
      <dgm:prSet presAssocID="{231B5B8D-90F1-46E5-BDE1-3C93F71F589A}" presName="imageaccent5" presStyleCnt="0"/>
      <dgm:spPr/>
    </dgm:pt>
    <dgm:pt modelId="{A614D479-32B0-4C7D-B5C8-14239C06C187}" type="pres">
      <dgm:prSet presAssocID="{231B5B8D-90F1-46E5-BDE1-3C93F71F589A}" presName="accentRepeatNode" presStyleLbl="solidAlignAcc1" presStyleIdx="9" presStyleCnt="10"/>
      <dgm:spPr>
        <a:ln>
          <a:noFill/>
        </a:ln>
      </dgm:spPr>
    </dgm:pt>
  </dgm:ptLst>
  <dgm:cxnLst>
    <dgm:cxn modelId="{C52EBBCC-0C75-408E-B8E7-609F12410677}" srcId="{283DAAA2-A5AF-4DEB-9A54-31646FD8B7A7}" destId="{E315D833-75C7-4FBB-ACCD-25283371CB7D}" srcOrd="3" destOrd="0" parTransId="{D11FDF79-C13F-43D3-B0B2-8300E4BC408B}" sibTransId="{2E0F45EA-7130-4F7D-9C31-A2D4AB59FCDE}"/>
    <dgm:cxn modelId="{64F298DD-784A-47AD-AA60-EDBC06D7B81D}" type="presOf" srcId="{E315D833-75C7-4FBB-ACCD-25283371CB7D}" destId="{C236208F-575B-4EE7-A4C0-6C4B258C5E93}" srcOrd="0" destOrd="0" presId="urn:microsoft.com/office/officeart/2008/layout/HexagonCluster"/>
    <dgm:cxn modelId="{6286E725-ACC8-46DC-BC51-342C2421AE4B}" type="presOf" srcId="{D9003F8E-F128-4B45-BE50-393A1E152FDC}" destId="{0BB1F823-AE0E-42FE-A81B-813DB1A7ECE5}" srcOrd="0" destOrd="0" presId="urn:microsoft.com/office/officeart/2008/layout/HexagonCluster"/>
    <dgm:cxn modelId="{0AF9CA52-DCE6-438F-A81A-43574928F4B4}" type="presOf" srcId="{283DAAA2-A5AF-4DEB-9A54-31646FD8B7A7}" destId="{E7835240-1A9A-46F2-9605-F66C0554596A}" srcOrd="0" destOrd="0" presId="urn:microsoft.com/office/officeart/2008/layout/HexagonCluster"/>
    <dgm:cxn modelId="{98A5FCAE-4398-4449-8E8B-557506697A5D}" type="presOf" srcId="{E5754D95-4886-4C7F-8A52-3C42AECE04D0}" destId="{F4C2B5F0-B58E-4A11-82EE-0BF6E0FF1CE7}" srcOrd="0" destOrd="0" presId="urn:microsoft.com/office/officeart/2008/layout/HexagonCluster"/>
    <dgm:cxn modelId="{F1F86531-94EC-4B4B-8064-A0B175F0AB05}" srcId="{283DAAA2-A5AF-4DEB-9A54-31646FD8B7A7}" destId="{6E8A087B-C88E-4B91-8723-DD692C2215EB}" srcOrd="2" destOrd="0" parTransId="{C6C02CB0-A7CE-42DA-9889-57D8A4BAF259}" sibTransId="{5A861A80-F10B-4B5E-8BFE-FD62E657886B}"/>
    <dgm:cxn modelId="{35AD77FB-86D8-4FF7-BF87-82D7E869334D}" type="presOf" srcId="{6E8A087B-C88E-4B91-8723-DD692C2215EB}" destId="{B3F43AFA-D88C-4B3B-8BFF-441693EC2C5A}" srcOrd="0" destOrd="0" presId="urn:microsoft.com/office/officeart/2008/layout/HexagonCluster"/>
    <dgm:cxn modelId="{22F3F6E4-F72A-4025-A105-4A00BB53FC29}" srcId="{283DAAA2-A5AF-4DEB-9A54-31646FD8B7A7}" destId="{D9003F8E-F128-4B45-BE50-393A1E152FDC}" srcOrd="0" destOrd="0" parTransId="{216EB290-D986-443B-A7EC-BE14A8828CAE}" sibTransId="{9219F678-2923-4257-AC9A-2C820CE7038E}"/>
    <dgm:cxn modelId="{BC79A910-C422-46AE-8623-CAC569381F96}" srcId="{283DAAA2-A5AF-4DEB-9A54-31646FD8B7A7}" destId="{E5754D95-4886-4C7F-8A52-3C42AECE04D0}" srcOrd="1" destOrd="0" parTransId="{16CB0333-711E-4BF0-9563-E88D07BC7373}" sibTransId="{9C8C0314-69CA-45CE-A78B-F66EDDDB6FFE}"/>
    <dgm:cxn modelId="{4C693961-24CD-4ECC-89EB-423A991A8A07}" type="presOf" srcId="{2E0F45EA-7130-4F7D-9C31-A2D4AB59FCDE}" destId="{EC70F9AC-0F88-4ECD-ACBF-9F4D98057986}" srcOrd="0" destOrd="0" presId="urn:microsoft.com/office/officeart/2008/layout/HexagonCluster"/>
    <dgm:cxn modelId="{91238665-DDF2-4B3F-8C92-B685D6DEB1B7}" type="presOf" srcId="{9219F678-2923-4257-AC9A-2C820CE7038E}" destId="{7CD31D31-28B4-4DF0-85FF-D95032AEDCF4}" srcOrd="0" destOrd="0" presId="urn:microsoft.com/office/officeart/2008/layout/HexagonCluster"/>
    <dgm:cxn modelId="{28012E90-06CE-43C1-9461-0A1C3454FC93}" type="presOf" srcId="{231B5B8D-90F1-46E5-BDE1-3C93F71F589A}" destId="{01E2B3FD-AE7A-4D71-8339-73073B2CD84D}" srcOrd="0" destOrd="0" presId="urn:microsoft.com/office/officeart/2008/layout/HexagonCluster"/>
    <dgm:cxn modelId="{A280CB01-7DB3-4586-B0F0-82418666F4E4}" srcId="{283DAAA2-A5AF-4DEB-9A54-31646FD8B7A7}" destId="{2AE8DB42-B6FD-46F6-89E1-55F5E48E46E2}" srcOrd="4" destOrd="0" parTransId="{9DCDFE53-7B19-441E-BF35-676F2FB6585A}" sibTransId="{231B5B8D-90F1-46E5-BDE1-3C93F71F589A}"/>
    <dgm:cxn modelId="{CBB6CA87-6B74-4B61-8EBC-F91340F2FDD3}" type="presOf" srcId="{9C8C0314-69CA-45CE-A78B-F66EDDDB6FFE}" destId="{41EB90E7-7C8C-4093-9769-423C3CF63F7E}" srcOrd="0" destOrd="0" presId="urn:microsoft.com/office/officeart/2008/layout/HexagonCluster"/>
    <dgm:cxn modelId="{7247E47D-842C-4B36-865A-E96F52AB1559}" type="presOf" srcId="{5A861A80-F10B-4B5E-8BFE-FD62E657886B}" destId="{2CBEAB85-1D2F-44FE-8108-DC149694E492}" srcOrd="0" destOrd="0" presId="urn:microsoft.com/office/officeart/2008/layout/HexagonCluster"/>
    <dgm:cxn modelId="{7E7740E8-C3DD-4326-8593-64DF01A2ADF5}" type="presOf" srcId="{2AE8DB42-B6FD-46F6-89E1-55F5E48E46E2}" destId="{68EC2B62-34A6-4AE2-BA30-91BE67E0EA71}" srcOrd="0" destOrd="0" presId="urn:microsoft.com/office/officeart/2008/layout/HexagonCluster"/>
    <dgm:cxn modelId="{F5FFBCC9-3245-47EB-89FB-8A305D700FD6}" type="presParOf" srcId="{E7835240-1A9A-46F2-9605-F66C0554596A}" destId="{EC9024CD-A7C1-4C84-AEE8-A798C32556A9}" srcOrd="0" destOrd="0" presId="urn:microsoft.com/office/officeart/2008/layout/HexagonCluster"/>
    <dgm:cxn modelId="{C56F7384-655E-4964-BA22-29E97F4ACD4F}" type="presParOf" srcId="{EC9024CD-A7C1-4C84-AEE8-A798C32556A9}" destId="{0BB1F823-AE0E-42FE-A81B-813DB1A7ECE5}" srcOrd="0" destOrd="0" presId="urn:microsoft.com/office/officeart/2008/layout/HexagonCluster"/>
    <dgm:cxn modelId="{1B5537E1-86E1-4978-8B2B-A3FE7D979BC5}" type="presParOf" srcId="{E7835240-1A9A-46F2-9605-F66C0554596A}" destId="{F405AA9F-5B37-49B6-8815-5943D6F81959}" srcOrd="1" destOrd="0" presId="urn:microsoft.com/office/officeart/2008/layout/HexagonCluster"/>
    <dgm:cxn modelId="{4EE36F1F-81DB-4832-BBA1-B503EB940705}" type="presParOf" srcId="{F405AA9F-5B37-49B6-8815-5943D6F81959}" destId="{C8A54875-DEF6-42CC-A95F-7451391CF973}" srcOrd="0" destOrd="0" presId="urn:microsoft.com/office/officeart/2008/layout/HexagonCluster"/>
    <dgm:cxn modelId="{9F9F1583-FC78-4C1C-A98C-7C418476B1FF}" type="presParOf" srcId="{E7835240-1A9A-46F2-9605-F66C0554596A}" destId="{C995EE04-3C97-4D11-A1F1-B21C44D4993E}" srcOrd="2" destOrd="0" presId="urn:microsoft.com/office/officeart/2008/layout/HexagonCluster"/>
    <dgm:cxn modelId="{E3BA75BD-B95C-4222-BD78-F9527576FD6C}" type="presParOf" srcId="{C995EE04-3C97-4D11-A1F1-B21C44D4993E}" destId="{7CD31D31-28B4-4DF0-85FF-D95032AEDCF4}" srcOrd="0" destOrd="0" presId="urn:microsoft.com/office/officeart/2008/layout/HexagonCluster"/>
    <dgm:cxn modelId="{D375D83C-1A76-458A-98C0-7A84A2541736}" type="presParOf" srcId="{E7835240-1A9A-46F2-9605-F66C0554596A}" destId="{653BCC49-D8C2-4C1A-A5C2-63F801A12B96}" srcOrd="3" destOrd="0" presId="urn:microsoft.com/office/officeart/2008/layout/HexagonCluster"/>
    <dgm:cxn modelId="{5BEE2D35-FC3C-44B0-8C71-1C24A571E412}" type="presParOf" srcId="{653BCC49-D8C2-4C1A-A5C2-63F801A12B96}" destId="{B5404658-5FE6-4837-AC2A-D92255FC584D}" srcOrd="0" destOrd="0" presId="urn:microsoft.com/office/officeart/2008/layout/HexagonCluster"/>
    <dgm:cxn modelId="{D1631643-E388-49C1-BF4D-9F3AA14B9F92}" type="presParOf" srcId="{E7835240-1A9A-46F2-9605-F66C0554596A}" destId="{FA6F44D0-37FF-4105-B0BE-AAFB9A4BE062}" srcOrd="4" destOrd="0" presId="urn:microsoft.com/office/officeart/2008/layout/HexagonCluster"/>
    <dgm:cxn modelId="{9B668EAA-E808-4E7B-93EF-7335B1915F4F}" type="presParOf" srcId="{FA6F44D0-37FF-4105-B0BE-AAFB9A4BE062}" destId="{F4C2B5F0-B58E-4A11-82EE-0BF6E0FF1CE7}" srcOrd="0" destOrd="0" presId="urn:microsoft.com/office/officeart/2008/layout/HexagonCluster"/>
    <dgm:cxn modelId="{A53ACDD4-747E-451D-96DE-B2FB26231B25}" type="presParOf" srcId="{E7835240-1A9A-46F2-9605-F66C0554596A}" destId="{1C8A7453-EFAA-4591-BF3B-A8A708505807}" srcOrd="5" destOrd="0" presId="urn:microsoft.com/office/officeart/2008/layout/HexagonCluster"/>
    <dgm:cxn modelId="{31BFBE8A-F494-413B-BD1F-9AC57BFFC26B}" type="presParOf" srcId="{1C8A7453-EFAA-4591-BF3B-A8A708505807}" destId="{C91845C2-2E8F-4A5A-A4D2-6B23B868C439}" srcOrd="0" destOrd="0" presId="urn:microsoft.com/office/officeart/2008/layout/HexagonCluster"/>
    <dgm:cxn modelId="{27E3C71A-9D9C-414F-874E-8212B25D25AB}" type="presParOf" srcId="{E7835240-1A9A-46F2-9605-F66C0554596A}" destId="{9568EF3F-8E9B-4275-A9F3-1F1076497369}" srcOrd="6" destOrd="0" presId="urn:microsoft.com/office/officeart/2008/layout/HexagonCluster"/>
    <dgm:cxn modelId="{8E80CE1F-D615-43D4-9861-FADA653BC4A2}" type="presParOf" srcId="{9568EF3F-8E9B-4275-A9F3-1F1076497369}" destId="{41EB90E7-7C8C-4093-9769-423C3CF63F7E}" srcOrd="0" destOrd="0" presId="urn:microsoft.com/office/officeart/2008/layout/HexagonCluster"/>
    <dgm:cxn modelId="{5C78221A-6400-411C-9002-66D9241AA80E}" type="presParOf" srcId="{E7835240-1A9A-46F2-9605-F66C0554596A}" destId="{1912BB86-F497-4CC7-A49A-FE8D1AA0C38E}" srcOrd="7" destOrd="0" presId="urn:microsoft.com/office/officeart/2008/layout/HexagonCluster"/>
    <dgm:cxn modelId="{869090D8-D40B-44C7-93E1-CD00C073FA22}" type="presParOf" srcId="{1912BB86-F497-4CC7-A49A-FE8D1AA0C38E}" destId="{BAF342E4-94A5-43AE-980F-39FDCEB4E547}" srcOrd="0" destOrd="0" presId="urn:microsoft.com/office/officeart/2008/layout/HexagonCluster"/>
    <dgm:cxn modelId="{E72AC24F-9BB2-4131-910A-77555D9B2B3E}" type="presParOf" srcId="{E7835240-1A9A-46F2-9605-F66C0554596A}" destId="{ADCE2BED-BF20-4E9C-874B-D16AB805B3A6}" srcOrd="8" destOrd="0" presId="urn:microsoft.com/office/officeart/2008/layout/HexagonCluster"/>
    <dgm:cxn modelId="{1FE79505-5E8E-46E6-85EF-8DB91715C792}" type="presParOf" srcId="{ADCE2BED-BF20-4E9C-874B-D16AB805B3A6}" destId="{B3F43AFA-D88C-4B3B-8BFF-441693EC2C5A}" srcOrd="0" destOrd="0" presId="urn:microsoft.com/office/officeart/2008/layout/HexagonCluster"/>
    <dgm:cxn modelId="{6CABCB13-3AA2-4BF6-A2B2-1E0031746706}" type="presParOf" srcId="{E7835240-1A9A-46F2-9605-F66C0554596A}" destId="{190D3726-3458-4295-9E7C-E1FF4864A7F8}" srcOrd="9" destOrd="0" presId="urn:microsoft.com/office/officeart/2008/layout/HexagonCluster"/>
    <dgm:cxn modelId="{F89338F0-8F2B-49B0-8046-50C6301DAC91}" type="presParOf" srcId="{190D3726-3458-4295-9E7C-E1FF4864A7F8}" destId="{F9281D3F-9580-4787-A610-1A7EE86FBB06}" srcOrd="0" destOrd="0" presId="urn:microsoft.com/office/officeart/2008/layout/HexagonCluster"/>
    <dgm:cxn modelId="{6043DF10-DA2E-47E2-B3B9-C2F4B45A2DA6}" type="presParOf" srcId="{E7835240-1A9A-46F2-9605-F66C0554596A}" destId="{CA915513-DD45-4EC0-AB9F-E72EE21B9E5E}" srcOrd="10" destOrd="0" presId="urn:microsoft.com/office/officeart/2008/layout/HexagonCluster"/>
    <dgm:cxn modelId="{C0196B1D-5A53-4500-B406-F5C0970E994A}" type="presParOf" srcId="{CA915513-DD45-4EC0-AB9F-E72EE21B9E5E}" destId="{2CBEAB85-1D2F-44FE-8108-DC149694E492}" srcOrd="0" destOrd="0" presId="urn:microsoft.com/office/officeart/2008/layout/HexagonCluster"/>
    <dgm:cxn modelId="{5D6ABD66-A3D7-4635-BA50-A12E1E216515}" type="presParOf" srcId="{E7835240-1A9A-46F2-9605-F66C0554596A}" destId="{1C97D967-F8B2-4E0D-9E14-273E0B36B682}" srcOrd="11" destOrd="0" presId="urn:microsoft.com/office/officeart/2008/layout/HexagonCluster"/>
    <dgm:cxn modelId="{C257480B-E8A4-4BC7-A3F8-379B13DF7B42}" type="presParOf" srcId="{1C97D967-F8B2-4E0D-9E14-273E0B36B682}" destId="{B4304B9F-2B3E-4CD9-8570-EEC16502B9A5}" srcOrd="0" destOrd="0" presId="urn:microsoft.com/office/officeart/2008/layout/HexagonCluster"/>
    <dgm:cxn modelId="{54D7CC83-7ADF-40C1-9BDF-AB163B87BA87}" type="presParOf" srcId="{E7835240-1A9A-46F2-9605-F66C0554596A}" destId="{5135C7D0-9E43-47CE-89A0-2A493C4A1915}" srcOrd="12" destOrd="0" presId="urn:microsoft.com/office/officeart/2008/layout/HexagonCluster"/>
    <dgm:cxn modelId="{EB8DAC45-9668-48E6-AC4F-9624D77BF2E8}" type="presParOf" srcId="{5135C7D0-9E43-47CE-89A0-2A493C4A1915}" destId="{C236208F-575B-4EE7-A4C0-6C4B258C5E93}" srcOrd="0" destOrd="0" presId="urn:microsoft.com/office/officeart/2008/layout/HexagonCluster"/>
    <dgm:cxn modelId="{E999935A-E0A4-4DBD-BC07-56F2AD120197}" type="presParOf" srcId="{E7835240-1A9A-46F2-9605-F66C0554596A}" destId="{6C27F550-DA43-4AAB-ACA2-94485F69C770}" srcOrd="13" destOrd="0" presId="urn:microsoft.com/office/officeart/2008/layout/HexagonCluster"/>
    <dgm:cxn modelId="{62DB1EB5-F59C-4C9F-858F-9C5C766E960B}" type="presParOf" srcId="{6C27F550-DA43-4AAB-ACA2-94485F69C770}" destId="{034FA273-5966-439B-898A-85F10095246F}" srcOrd="0" destOrd="0" presId="urn:microsoft.com/office/officeart/2008/layout/HexagonCluster"/>
    <dgm:cxn modelId="{813980C4-0FD9-4666-A0CA-1E8974AD91F3}" type="presParOf" srcId="{E7835240-1A9A-46F2-9605-F66C0554596A}" destId="{AD66BB06-A269-40B3-9852-E1F181CC76EA}" srcOrd="14" destOrd="0" presId="urn:microsoft.com/office/officeart/2008/layout/HexagonCluster"/>
    <dgm:cxn modelId="{8BC263E5-6C1A-42F5-BB5B-CE672129F133}" type="presParOf" srcId="{AD66BB06-A269-40B3-9852-E1F181CC76EA}" destId="{EC70F9AC-0F88-4ECD-ACBF-9F4D98057986}" srcOrd="0" destOrd="0" presId="urn:microsoft.com/office/officeart/2008/layout/HexagonCluster"/>
    <dgm:cxn modelId="{B66BF737-26F1-4752-8012-DCE15D1B35E4}" type="presParOf" srcId="{E7835240-1A9A-46F2-9605-F66C0554596A}" destId="{0DDE7EAB-0508-4BC7-B056-240AF8003A80}" srcOrd="15" destOrd="0" presId="urn:microsoft.com/office/officeart/2008/layout/HexagonCluster"/>
    <dgm:cxn modelId="{49E6C0A1-2BAD-40B3-85A9-CEF3D9EFD079}" type="presParOf" srcId="{0DDE7EAB-0508-4BC7-B056-240AF8003A80}" destId="{63052FAF-21C7-4E7F-BEE9-E9F3BD6D1F3D}" srcOrd="0" destOrd="0" presId="urn:microsoft.com/office/officeart/2008/layout/HexagonCluster"/>
    <dgm:cxn modelId="{FB264BDF-F60A-4713-86E4-0FF5C0BD2B24}" type="presParOf" srcId="{E7835240-1A9A-46F2-9605-F66C0554596A}" destId="{FBEBA4E8-4AED-47FB-B709-F7F18AEEBB92}" srcOrd="16" destOrd="0" presId="urn:microsoft.com/office/officeart/2008/layout/HexagonCluster"/>
    <dgm:cxn modelId="{558959EB-C70D-4FEA-82A5-F95CAF9DB8F8}" type="presParOf" srcId="{FBEBA4E8-4AED-47FB-B709-F7F18AEEBB92}" destId="{68EC2B62-34A6-4AE2-BA30-91BE67E0EA71}" srcOrd="0" destOrd="0" presId="urn:microsoft.com/office/officeart/2008/layout/HexagonCluster"/>
    <dgm:cxn modelId="{2F1A7D31-467D-4EDB-9E14-95E5F71D7E09}" type="presParOf" srcId="{E7835240-1A9A-46F2-9605-F66C0554596A}" destId="{143DE4CE-7A94-46D3-82FE-DBD11763B06D}" srcOrd="17" destOrd="0" presId="urn:microsoft.com/office/officeart/2008/layout/HexagonCluster"/>
    <dgm:cxn modelId="{1ED28AB2-102B-4E02-A31E-7D1BFCD9B824}" type="presParOf" srcId="{143DE4CE-7A94-46D3-82FE-DBD11763B06D}" destId="{A7C63416-8F68-4B73-A9D6-2C52E0FFB2BE}" srcOrd="0" destOrd="0" presId="urn:microsoft.com/office/officeart/2008/layout/HexagonCluster"/>
    <dgm:cxn modelId="{845EBE8B-BFB8-4C43-928A-E8E279F35B73}" type="presParOf" srcId="{E7835240-1A9A-46F2-9605-F66C0554596A}" destId="{9371431F-8ED1-47D9-8056-05DF748EE624}" srcOrd="18" destOrd="0" presId="urn:microsoft.com/office/officeart/2008/layout/HexagonCluster"/>
    <dgm:cxn modelId="{4E28738E-9540-48A2-96D2-DB584D4461AA}" type="presParOf" srcId="{9371431F-8ED1-47D9-8056-05DF748EE624}" destId="{01E2B3FD-AE7A-4D71-8339-73073B2CD84D}" srcOrd="0" destOrd="0" presId="urn:microsoft.com/office/officeart/2008/layout/HexagonCluster"/>
    <dgm:cxn modelId="{231C8544-AC13-448D-B50A-77ECCB13C310}" type="presParOf" srcId="{E7835240-1A9A-46F2-9605-F66C0554596A}" destId="{841F7F69-6D83-4D24-AFED-CF9F4013AF3E}" srcOrd="19" destOrd="0" presId="urn:microsoft.com/office/officeart/2008/layout/HexagonCluster"/>
    <dgm:cxn modelId="{71F83D9D-20EF-438B-BCA2-88719A0D5058}" type="presParOf" srcId="{841F7F69-6D83-4D24-AFED-CF9F4013AF3E}" destId="{A614D479-32B0-4C7D-B5C8-14239C06C187}"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1F823-AE0E-42FE-A81B-813DB1A7ECE5}">
      <dsp:nvSpPr>
        <dsp:cNvPr id="0" name=""/>
        <dsp:cNvSpPr/>
      </dsp:nvSpPr>
      <dsp:spPr>
        <a:xfrm>
          <a:off x="1233548" y="2604630"/>
          <a:ext cx="1433439" cy="1230650"/>
        </a:xfrm>
        <a:prstGeom prst="hexagon">
          <a:avLst>
            <a:gd name="adj" fmla="val 25000"/>
            <a:gd name="vf" fmla="val 115470"/>
          </a:avLst>
        </a:prstGeom>
        <a:solidFill>
          <a:schemeClr val="tx1">
            <a:lumMod val="85000"/>
            <a:lumOff val="1500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nl-NL" sz="1100" kern="1200"/>
            <a:t>Juridische frames</a:t>
          </a:r>
        </a:p>
      </dsp:txBody>
      <dsp:txXfrm>
        <a:off x="1455555" y="2795230"/>
        <a:ext cx="989425" cy="849450"/>
      </dsp:txXfrm>
    </dsp:sp>
    <dsp:sp modelId="{C8A54875-DEF6-42CC-A95F-7451391CF973}">
      <dsp:nvSpPr>
        <dsp:cNvPr id="0" name=""/>
        <dsp:cNvSpPr/>
      </dsp:nvSpPr>
      <dsp:spPr>
        <a:xfrm>
          <a:off x="1267750" y="3154934"/>
          <a:ext cx="167209" cy="144127"/>
        </a:xfrm>
        <a:prstGeom prst="hexagon">
          <a:avLst>
            <a:gd name="adj" fmla="val 25000"/>
            <a:gd name="vf" fmla="val 115470"/>
          </a:avLst>
        </a:prstGeom>
        <a:solidFill>
          <a:schemeClr val="lt1">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7CD31D31-28B4-4DF0-85FF-D95032AEDCF4}">
      <dsp:nvSpPr>
        <dsp:cNvPr id="0" name=""/>
        <dsp:cNvSpPr/>
      </dsp:nvSpPr>
      <dsp:spPr>
        <a:xfrm>
          <a:off x="0" y="1924283"/>
          <a:ext cx="1433439" cy="1230650"/>
        </a:xfrm>
        <a:prstGeom prst="hexagon">
          <a:avLst>
            <a:gd name="adj" fmla="val 25000"/>
            <a:gd name="vf" fmla="val 115470"/>
          </a:avLst>
        </a:prstGeom>
        <a:blipFill>
          <a:blip xmlns:r="http://schemas.openxmlformats.org/officeDocument/2006/relationships" r:embed="rId1"/>
          <a:srcRect/>
          <a:stretch>
            <a:fillRect l="-10000" r="-10000"/>
          </a:stretch>
        </a:blipFill>
        <a:ln w="9525" cap="flat" cmpd="sng" algn="ctr">
          <a:noFill/>
          <a:prstDash val="solid"/>
        </a:ln>
        <a:effectLst/>
      </dsp:spPr>
      <dsp:style>
        <a:lnRef idx="1">
          <a:scrgbClr r="0" g="0" b="0"/>
        </a:lnRef>
        <a:fillRef idx="1">
          <a:scrgbClr r="0" g="0" b="0"/>
        </a:fillRef>
        <a:effectRef idx="0">
          <a:scrgbClr r="0" g="0" b="0"/>
        </a:effectRef>
        <a:fontRef idx="minor"/>
      </dsp:style>
    </dsp:sp>
    <dsp:sp modelId="{B5404658-5FE6-4837-AC2A-D92255FC584D}">
      <dsp:nvSpPr>
        <dsp:cNvPr id="0" name=""/>
        <dsp:cNvSpPr/>
      </dsp:nvSpPr>
      <dsp:spPr>
        <a:xfrm>
          <a:off x="981974" y="2991480"/>
          <a:ext cx="167209" cy="144127"/>
        </a:xfrm>
        <a:prstGeom prst="hexagon">
          <a:avLst>
            <a:gd name="adj" fmla="val 25000"/>
            <a:gd name="vf" fmla="val 115470"/>
          </a:avLst>
        </a:prstGeom>
        <a:solidFill>
          <a:schemeClr val="lt1">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F4C2B5F0-B58E-4A11-82EE-0BF6E0FF1CE7}">
      <dsp:nvSpPr>
        <dsp:cNvPr id="0" name=""/>
        <dsp:cNvSpPr/>
      </dsp:nvSpPr>
      <dsp:spPr>
        <a:xfrm>
          <a:off x="2467096" y="1920353"/>
          <a:ext cx="1433439" cy="1230650"/>
        </a:xfrm>
        <a:prstGeom prst="hexagon">
          <a:avLst>
            <a:gd name="adj" fmla="val 25000"/>
            <a:gd name="vf" fmla="val 115470"/>
          </a:avLst>
        </a:prstGeom>
        <a:solidFill>
          <a:schemeClr val="accent2"/>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nl-NL" sz="1100" kern="1200"/>
            <a:t>Leidraad</a:t>
          </a:r>
        </a:p>
      </dsp:txBody>
      <dsp:txXfrm>
        <a:off x="2689103" y="2110953"/>
        <a:ext cx="989425" cy="849450"/>
      </dsp:txXfrm>
    </dsp:sp>
    <dsp:sp modelId="{C91845C2-2E8F-4A5A-A4D2-6B23B868C439}">
      <dsp:nvSpPr>
        <dsp:cNvPr id="0" name=""/>
        <dsp:cNvSpPr/>
      </dsp:nvSpPr>
      <dsp:spPr>
        <a:xfrm>
          <a:off x="3453631" y="2984929"/>
          <a:ext cx="167209" cy="144127"/>
        </a:xfrm>
        <a:prstGeom prst="hexagon">
          <a:avLst>
            <a:gd name="adj" fmla="val 25000"/>
            <a:gd name="vf" fmla="val 115470"/>
          </a:avLst>
        </a:prstGeom>
        <a:solidFill>
          <a:schemeClr val="lt1">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41EB90E7-7C8C-4093-9769-423C3CF63F7E}">
      <dsp:nvSpPr>
        <dsp:cNvPr id="0" name=""/>
        <dsp:cNvSpPr/>
      </dsp:nvSpPr>
      <dsp:spPr>
        <a:xfrm>
          <a:off x="3699885" y="2602009"/>
          <a:ext cx="1433439" cy="1230650"/>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7000" r="-87000"/>
          </a:stretch>
        </a:blipFill>
        <a:ln w="9525" cap="flat" cmpd="sng" algn="ctr">
          <a:noFill/>
          <a:prstDash val="solid"/>
        </a:ln>
        <a:effectLst/>
      </dsp:spPr>
      <dsp:style>
        <a:lnRef idx="1">
          <a:scrgbClr r="0" g="0" b="0"/>
        </a:lnRef>
        <a:fillRef idx="1">
          <a:scrgbClr r="0" g="0" b="0"/>
        </a:fillRef>
        <a:effectRef idx="0">
          <a:scrgbClr r="0" g="0" b="0"/>
        </a:effectRef>
        <a:fontRef idx="minor"/>
      </dsp:style>
    </dsp:sp>
    <dsp:sp modelId="{BAF342E4-94A5-43AE-980F-39FDCEB4E547}">
      <dsp:nvSpPr>
        <dsp:cNvPr id="0" name=""/>
        <dsp:cNvSpPr/>
      </dsp:nvSpPr>
      <dsp:spPr>
        <a:xfrm>
          <a:off x="3734847" y="3149693"/>
          <a:ext cx="167209" cy="144127"/>
        </a:xfrm>
        <a:prstGeom prst="hexagon">
          <a:avLst>
            <a:gd name="adj" fmla="val 25000"/>
            <a:gd name="vf" fmla="val 115470"/>
          </a:avLst>
        </a:prstGeom>
        <a:solidFill>
          <a:schemeClr val="lt1">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B3F43AFA-D88C-4B3B-8BFF-441693EC2C5A}">
      <dsp:nvSpPr>
        <dsp:cNvPr id="0" name=""/>
        <dsp:cNvSpPr/>
      </dsp:nvSpPr>
      <dsp:spPr>
        <a:xfrm>
          <a:off x="1233548" y="1243937"/>
          <a:ext cx="1433439" cy="1230650"/>
        </a:xfrm>
        <a:prstGeom prst="hexagon">
          <a:avLst>
            <a:gd name="adj" fmla="val 25000"/>
            <a:gd name="vf" fmla="val 115470"/>
          </a:avLst>
        </a:prstGeom>
        <a:solidFill>
          <a:schemeClr val="accent6">
            <a:lumMod val="7500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nl-NL" sz="1100" kern="1200"/>
            <a:t>Voorbeeldregels</a:t>
          </a:r>
        </a:p>
      </dsp:txBody>
      <dsp:txXfrm>
        <a:off x="1455555" y="1434537"/>
        <a:ext cx="989425" cy="849450"/>
      </dsp:txXfrm>
    </dsp:sp>
    <dsp:sp modelId="{F9281D3F-9580-4787-A610-1A7EE86FBB06}">
      <dsp:nvSpPr>
        <dsp:cNvPr id="0" name=""/>
        <dsp:cNvSpPr/>
      </dsp:nvSpPr>
      <dsp:spPr>
        <a:xfrm>
          <a:off x="2215523" y="1267194"/>
          <a:ext cx="167209" cy="144127"/>
        </a:xfrm>
        <a:prstGeom prst="hexagon">
          <a:avLst>
            <a:gd name="adj" fmla="val 25000"/>
            <a:gd name="vf" fmla="val 115470"/>
          </a:avLst>
        </a:prstGeom>
        <a:solidFill>
          <a:schemeClr val="lt1">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2CBEAB85-1D2F-44FE-8108-DC149694E492}">
      <dsp:nvSpPr>
        <dsp:cNvPr id="0" name=""/>
        <dsp:cNvSpPr/>
      </dsp:nvSpPr>
      <dsp:spPr>
        <a:xfrm>
          <a:off x="2467096" y="559660"/>
          <a:ext cx="1433439" cy="1230650"/>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3000" r="-53000"/>
          </a:stretch>
        </a:blipFill>
        <a:ln w="9525" cap="flat" cmpd="sng" algn="ctr">
          <a:noFill/>
          <a:prstDash val="solid"/>
        </a:ln>
        <a:effectLst/>
      </dsp:spPr>
      <dsp:style>
        <a:lnRef idx="1">
          <a:scrgbClr r="0" g="0" b="0"/>
        </a:lnRef>
        <a:fillRef idx="1">
          <a:scrgbClr r="0" g="0" b="0"/>
        </a:fillRef>
        <a:effectRef idx="0">
          <a:scrgbClr r="0" g="0" b="0"/>
        </a:effectRef>
        <a:fontRef idx="minor"/>
      </dsp:style>
    </dsp:sp>
    <dsp:sp modelId="{B4304B9F-2B3E-4CD9-8570-EEC16502B9A5}">
      <dsp:nvSpPr>
        <dsp:cNvPr id="0" name=""/>
        <dsp:cNvSpPr/>
      </dsp:nvSpPr>
      <dsp:spPr>
        <a:xfrm>
          <a:off x="2507379" y="1105051"/>
          <a:ext cx="167209" cy="144127"/>
        </a:xfrm>
        <a:prstGeom prst="hexagon">
          <a:avLst>
            <a:gd name="adj" fmla="val 25000"/>
            <a:gd name="vf" fmla="val 115470"/>
          </a:avLst>
        </a:prstGeom>
        <a:solidFill>
          <a:schemeClr val="lt1">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C236208F-575B-4EE7-A4C0-6C4B258C5E93}">
      <dsp:nvSpPr>
        <dsp:cNvPr id="0" name=""/>
        <dsp:cNvSpPr/>
      </dsp:nvSpPr>
      <dsp:spPr>
        <a:xfrm>
          <a:off x="3699885" y="1241316"/>
          <a:ext cx="1433439" cy="1230650"/>
        </a:xfrm>
        <a:prstGeom prst="hexagon">
          <a:avLst>
            <a:gd name="adj" fmla="val 25000"/>
            <a:gd name="vf" fmla="val 115470"/>
          </a:avLst>
        </a:prstGeom>
        <a:solidFill>
          <a:schemeClr val="accent5"/>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nl-NL" sz="1100" kern="1200"/>
            <a:t>Vragen en antwoorden</a:t>
          </a:r>
        </a:p>
      </dsp:txBody>
      <dsp:txXfrm>
        <a:off x="3921892" y="1431916"/>
        <a:ext cx="989425" cy="849450"/>
      </dsp:txXfrm>
    </dsp:sp>
    <dsp:sp modelId="{034FA273-5966-439B-898A-85F10095246F}">
      <dsp:nvSpPr>
        <dsp:cNvPr id="0" name=""/>
        <dsp:cNvSpPr/>
      </dsp:nvSpPr>
      <dsp:spPr>
        <a:xfrm>
          <a:off x="4940274" y="1786707"/>
          <a:ext cx="167209" cy="144127"/>
        </a:xfrm>
        <a:prstGeom prst="hexagon">
          <a:avLst>
            <a:gd name="adj" fmla="val 25000"/>
            <a:gd name="vf" fmla="val 115470"/>
          </a:avLst>
        </a:prstGeom>
        <a:solidFill>
          <a:schemeClr val="lt1">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EC70F9AC-0F88-4ECD-ACBF-9F4D98057986}">
      <dsp:nvSpPr>
        <dsp:cNvPr id="0" name=""/>
        <dsp:cNvSpPr/>
      </dsp:nvSpPr>
      <dsp:spPr>
        <a:xfrm>
          <a:off x="4933433" y="1933127"/>
          <a:ext cx="1433439" cy="1230650"/>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a:ln w="9525" cap="flat" cmpd="sng" algn="ctr">
          <a:noFill/>
          <a:prstDash val="solid"/>
        </a:ln>
        <a:effectLst/>
      </dsp:spPr>
      <dsp:style>
        <a:lnRef idx="1">
          <a:scrgbClr r="0" g="0" b="0"/>
        </a:lnRef>
        <a:fillRef idx="1">
          <a:scrgbClr r="0" g="0" b="0"/>
        </a:fillRef>
        <a:effectRef idx="0">
          <a:scrgbClr r="0" g="0" b="0"/>
        </a:effectRef>
        <a:fontRef idx="minor"/>
      </dsp:style>
    </dsp:sp>
    <dsp:sp modelId="{63052FAF-21C7-4E7F-BEE9-E9F3BD6D1F3D}">
      <dsp:nvSpPr>
        <dsp:cNvPr id="0" name=""/>
        <dsp:cNvSpPr/>
      </dsp:nvSpPr>
      <dsp:spPr>
        <a:xfrm>
          <a:off x="5213129" y="1955402"/>
          <a:ext cx="167209" cy="144127"/>
        </a:xfrm>
        <a:prstGeom prst="hexagon">
          <a:avLst>
            <a:gd name="adj" fmla="val 25000"/>
            <a:gd name="vf" fmla="val 115470"/>
          </a:avLst>
        </a:prstGeom>
        <a:solidFill>
          <a:schemeClr val="lt1">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68EC2B62-34A6-4AE2-BA30-91BE67E0EA71}">
      <dsp:nvSpPr>
        <dsp:cNvPr id="0" name=""/>
        <dsp:cNvSpPr/>
      </dsp:nvSpPr>
      <dsp:spPr>
        <a:xfrm>
          <a:off x="4933433" y="572762"/>
          <a:ext cx="1433439" cy="1230650"/>
        </a:xfrm>
        <a:prstGeom prst="hexagon">
          <a:avLst>
            <a:gd name="adj" fmla="val 25000"/>
            <a:gd name="vf" fmla="val 115470"/>
          </a:avLst>
        </a:prstGeom>
        <a:solidFill>
          <a:schemeClr val="accent5"/>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nl-NL" sz="1100" kern="1200"/>
            <a:t>Informatiebladen</a:t>
          </a:r>
        </a:p>
      </dsp:txBody>
      <dsp:txXfrm>
        <a:off x="5155440" y="763362"/>
        <a:ext cx="989425" cy="849450"/>
      </dsp:txXfrm>
    </dsp:sp>
    <dsp:sp modelId="{A7C63416-8F68-4B73-A9D6-2C52E0FFB2BE}">
      <dsp:nvSpPr>
        <dsp:cNvPr id="0" name=""/>
        <dsp:cNvSpPr/>
      </dsp:nvSpPr>
      <dsp:spPr>
        <a:xfrm>
          <a:off x="6173822" y="1124377"/>
          <a:ext cx="167209" cy="144127"/>
        </a:xfrm>
        <a:prstGeom prst="hexagon">
          <a:avLst>
            <a:gd name="adj" fmla="val 25000"/>
            <a:gd name="vf" fmla="val 115470"/>
          </a:avLst>
        </a:prstGeom>
        <a:solidFill>
          <a:schemeClr val="lt1">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01E2B3FD-AE7A-4D71-8339-73073B2CD84D}">
      <dsp:nvSpPr>
        <dsp:cNvPr id="0" name=""/>
        <dsp:cNvSpPr/>
      </dsp:nvSpPr>
      <dsp:spPr>
        <a:xfrm>
          <a:off x="6166982" y="1259332"/>
          <a:ext cx="1433439" cy="1230650"/>
        </a:xfrm>
        <a:prstGeom prst="hexagon">
          <a:avLst>
            <a:gd name="adj" fmla="val 25000"/>
            <a:gd name="vf" fmla="val 115470"/>
          </a:avLst>
        </a:prstGeom>
        <a:blipFill>
          <a:blip xmlns:r="http://schemas.openxmlformats.org/officeDocument/2006/relationships" r:embed="rId5"/>
          <a:srcRect/>
          <a:stretch>
            <a:fillRect t="-8000" b="-8000"/>
          </a:stretch>
        </a:blipFill>
        <a:ln w="9525" cap="flat" cmpd="sng" algn="ctr">
          <a:noFill/>
          <a:prstDash val="solid"/>
        </a:ln>
        <a:effectLst/>
      </dsp:spPr>
      <dsp:style>
        <a:lnRef idx="1">
          <a:scrgbClr r="0" g="0" b="0"/>
        </a:lnRef>
        <a:fillRef idx="1">
          <a:scrgbClr r="0" g="0" b="0"/>
        </a:fillRef>
        <a:effectRef idx="0">
          <a:scrgbClr r="0" g="0" b="0"/>
        </a:effectRef>
        <a:fontRef idx="minor"/>
      </dsp:style>
    </dsp:sp>
    <dsp:sp modelId="{A614D479-32B0-4C7D-B5C8-14239C06C187}">
      <dsp:nvSpPr>
        <dsp:cNvPr id="0" name=""/>
        <dsp:cNvSpPr/>
      </dsp:nvSpPr>
      <dsp:spPr>
        <a:xfrm>
          <a:off x="6452758" y="1286848"/>
          <a:ext cx="167209" cy="144127"/>
        </a:xfrm>
        <a:prstGeom prst="hexagon">
          <a:avLst>
            <a:gd name="adj" fmla="val 25000"/>
            <a:gd name="vf" fmla="val 115470"/>
          </a:avLst>
        </a:prstGeom>
        <a:solidFill>
          <a:schemeClr val="lt1">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8DB60-9960-7E4E-BA4A-B29DFB46F3EE}" type="datetime1">
              <a:rPr lang="nl-NL" smtClean="0"/>
              <a:t>26-5-2021</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70EAE8-FB6A-B847-B804-B8BC08416A0C}" type="slidenum">
              <a:rPr lang="nl-NL" smtClean="0"/>
              <a:t>‹nr.›</a:t>
            </a:fld>
            <a:endParaRPr lang="nl-NL"/>
          </a:p>
        </p:txBody>
      </p:sp>
    </p:spTree>
    <p:extLst>
      <p:ext uri="{BB962C8B-B14F-4D97-AF65-F5344CB8AC3E}">
        <p14:creationId xmlns:p14="http://schemas.microsoft.com/office/powerpoint/2010/main" val="1924335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443F22-96A7-2946-9F02-228CB8E4306F}" type="datetime1">
              <a:rPr lang="nl-NL" smtClean="0"/>
              <a:t>26-5-2021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86D882-3718-4F40-87D5-7C3050DB7ED2}" type="slidenum">
              <a:rPr lang="nl-NL" smtClean="0"/>
              <a:t>‹nr.›</a:t>
            </a:fld>
            <a:endParaRPr lang="nl-NL"/>
          </a:p>
        </p:txBody>
      </p:sp>
    </p:spTree>
    <p:extLst>
      <p:ext uri="{BB962C8B-B14F-4D97-AF65-F5344CB8AC3E}">
        <p14:creationId xmlns:p14="http://schemas.microsoft.com/office/powerpoint/2010/main" val="22798587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vwa.nl/onderwerpen/invasieve-exoten/unielijst-invasieve-exoten"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eur-lex.europa.eu/legal-content/NL/TXT/HTML/?uri=CELEX:02014R1143-20191214&amp;from=E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a:t>
            </a:fld>
            <a:endParaRPr lang="nl-NL"/>
          </a:p>
        </p:txBody>
      </p:sp>
    </p:spTree>
    <p:extLst>
      <p:ext uri="{BB962C8B-B14F-4D97-AF65-F5344CB8AC3E}">
        <p14:creationId xmlns:p14="http://schemas.microsoft.com/office/powerpoint/2010/main" val="2111678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Grondwaterkwaliteit</a:t>
            </a:r>
            <a:r>
              <a:rPr lang="nl-NL" sz="1200" kern="1200" baseline="0" dirty="0" smtClean="0">
                <a:solidFill>
                  <a:schemeClr val="tx1"/>
                </a:solidFill>
                <a:effectLst/>
                <a:latin typeface="+mn-lt"/>
                <a:ea typeface="+mn-ea"/>
                <a:cs typeface="+mn-cs"/>
              </a:rPr>
              <a:t> is weer van een andere orde. Daarvoor moeten we naar de </a:t>
            </a:r>
            <a:r>
              <a:rPr lang="nl-NL" sz="1200" kern="1200" dirty="0" smtClean="0">
                <a:solidFill>
                  <a:schemeClr val="tx1"/>
                </a:solidFill>
                <a:effectLst/>
                <a:latin typeface="+mn-lt"/>
                <a:ea typeface="+mn-ea"/>
                <a:cs typeface="+mn-cs"/>
              </a:rPr>
              <a:t>eerste</a:t>
            </a:r>
            <a:r>
              <a:rPr lang="nl-NL" sz="1200" kern="1200" baseline="0" dirty="0" smtClean="0">
                <a:solidFill>
                  <a:schemeClr val="tx1"/>
                </a:solidFill>
                <a:effectLst/>
                <a:latin typeface="+mn-lt"/>
                <a:ea typeface="+mn-ea"/>
                <a:cs typeface="+mn-cs"/>
              </a:rPr>
              <a:t> vraag uit de ontwerptool: Wat wil ik regelen?</a:t>
            </a:r>
          </a:p>
          <a:p>
            <a:endParaRPr lang="nl-NL" sz="1200" kern="1200" baseline="0" dirty="0" smtClean="0">
              <a:solidFill>
                <a:schemeClr val="tx1"/>
              </a:solidFill>
              <a:effectLst/>
              <a:latin typeface="+mn-lt"/>
              <a:ea typeface="+mn-ea"/>
              <a:cs typeface="+mn-cs"/>
            </a:endParaRPr>
          </a:p>
          <a:p>
            <a:r>
              <a:rPr lang="nl-NL" sz="1200" kern="1200" baseline="0" dirty="0" smtClean="0">
                <a:solidFill>
                  <a:schemeClr val="tx1"/>
                </a:solidFill>
                <a:effectLst/>
                <a:latin typeface="+mn-lt"/>
                <a:ea typeface="+mn-ea"/>
                <a:cs typeface="+mn-cs"/>
              </a:rPr>
              <a:t>Welk ambitieniveau heeft de gemeente als het gaat om grondwaterkwaliteit. </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40</a:t>
            </a:fld>
            <a:endParaRPr lang="nl-NL"/>
          </a:p>
        </p:txBody>
      </p:sp>
    </p:spTree>
    <p:extLst>
      <p:ext uri="{BB962C8B-B14F-4D97-AF65-F5344CB8AC3E}">
        <p14:creationId xmlns:p14="http://schemas.microsoft.com/office/powerpoint/2010/main" val="2948663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Om te bepalen of en welke regels er in het omgevingsplan voor grondwaterkwaliteit nodig zijn, </a:t>
            </a:r>
            <a:r>
              <a:rPr lang="nl-NL" sz="1200" kern="1200" dirty="0" err="1" smtClean="0">
                <a:solidFill>
                  <a:schemeClr val="tx1"/>
                </a:solidFill>
                <a:effectLst/>
                <a:latin typeface="+mn-lt"/>
                <a:ea typeface="+mn-ea"/>
                <a:cs typeface="+mn-cs"/>
              </a:rPr>
              <a:t>zul</a:t>
            </a:r>
            <a:r>
              <a:rPr lang="nl-NL" sz="1200" kern="1200" dirty="0" smtClean="0">
                <a:solidFill>
                  <a:schemeClr val="tx1"/>
                </a:solidFill>
                <a:effectLst/>
                <a:latin typeface="+mn-lt"/>
                <a:ea typeface="+mn-ea"/>
                <a:cs typeface="+mn-cs"/>
              </a:rPr>
              <a:t> je eerst een aantal stappen moet zetten. Vergelijkbar met ontwerptool.</a:t>
            </a: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Of een gemeente iets met grondwaterkwaliteit is een optelsom de lokale maatschappelijke opgaves in je gebied en de activiteiten/huidige kwaliteit die in dat gebied aan de orde zijn. Denk bijvoorbeeld aan de combinatie van bescherming drinkwaterwinning en inzet van bodemenergie voor de lokale energievoorziening. </a:t>
            </a: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Activiteiten en huidige</a:t>
            </a:r>
            <a:r>
              <a:rPr lang="nl-NL" sz="1200" kern="1200" baseline="0" dirty="0" smtClean="0">
                <a:solidFill>
                  <a:schemeClr val="tx1"/>
                </a:solidFill>
                <a:effectLst/>
                <a:latin typeface="+mn-lt"/>
                <a:ea typeface="+mn-ea"/>
                <a:cs typeface="+mn-cs"/>
              </a:rPr>
              <a:t> toestand maken of er randvoorwaarden nodig zijn om maatschappelijke doelen te halen.</a:t>
            </a:r>
          </a:p>
          <a:p>
            <a:endParaRPr lang="nl-NL" sz="1200" kern="1200" baseline="0" dirty="0" smtClean="0">
              <a:solidFill>
                <a:schemeClr val="tx1"/>
              </a:solidFill>
              <a:effectLst/>
              <a:latin typeface="+mn-lt"/>
              <a:ea typeface="+mn-ea"/>
              <a:cs typeface="+mn-cs"/>
            </a:endParaRPr>
          </a:p>
          <a:p>
            <a:r>
              <a:rPr lang="nl-NL" sz="1200" kern="1200" baseline="0" dirty="0" smtClean="0">
                <a:solidFill>
                  <a:schemeClr val="tx1"/>
                </a:solidFill>
                <a:effectLst/>
                <a:latin typeface="+mn-lt"/>
                <a:ea typeface="+mn-ea"/>
                <a:cs typeface="+mn-cs"/>
              </a:rPr>
              <a:t>Dat bij elkaar opgeteld, maakt dat je als gemeente </a:t>
            </a:r>
            <a:r>
              <a:rPr lang="nl-NL" sz="1200" kern="1200" baseline="0" dirty="0" err="1" smtClean="0">
                <a:solidFill>
                  <a:schemeClr val="tx1"/>
                </a:solidFill>
                <a:effectLst/>
                <a:latin typeface="+mn-lt"/>
                <a:ea typeface="+mn-ea"/>
                <a:cs typeface="+mn-cs"/>
              </a:rPr>
              <a:t>tav</a:t>
            </a:r>
            <a:r>
              <a:rPr lang="nl-NL" sz="1200" kern="1200" baseline="0" dirty="0" smtClean="0">
                <a:solidFill>
                  <a:schemeClr val="tx1"/>
                </a:solidFill>
                <a:effectLst/>
                <a:latin typeface="+mn-lt"/>
                <a:ea typeface="+mn-ea"/>
                <a:cs typeface="+mn-cs"/>
              </a:rPr>
              <a:t> grondwaterkwaliteit  zit op beheer, verbeteren of beschermen. </a:t>
            </a:r>
          </a:p>
          <a:p>
            <a:r>
              <a:rPr lang="nl-NL" sz="1200" kern="1200" baseline="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Stap 3: Door met de verschillende overheden en stakeholders aan tafel te gaan, hoe met elkaar geregeld</a:t>
            </a:r>
            <a:r>
              <a:rPr lang="nl-NL" sz="1200" kern="1200" baseline="0" dirty="0" smtClean="0">
                <a:solidFill>
                  <a:schemeClr val="tx1"/>
                </a:solidFill>
                <a:effectLst/>
                <a:latin typeface="+mn-lt"/>
                <a:ea typeface="+mn-ea"/>
                <a:cs typeface="+mn-cs"/>
              </a:rPr>
              <a:t> krijgen. Met andere woorden wat kan en moet ik regelen in het omgevingsplan. </a:t>
            </a:r>
            <a:r>
              <a:rPr lang="nl-NL" sz="1200" kern="1200" dirty="0" smtClean="0">
                <a:solidFill>
                  <a:schemeClr val="tx1"/>
                </a:solidFill>
                <a:effectLst/>
                <a:latin typeface="+mn-lt"/>
                <a:ea typeface="+mn-ea"/>
                <a:cs typeface="+mn-cs"/>
              </a:rPr>
              <a:t> </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41</a:t>
            </a:fld>
            <a:endParaRPr lang="nl-NL"/>
          </a:p>
        </p:txBody>
      </p:sp>
    </p:spTree>
    <p:extLst>
      <p:ext uri="{BB962C8B-B14F-4D97-AF65-F5344CB8AC3E}">
        <p14:creationId xmlns:p14="http://schemas.microsoft.com/office/powerpoint/2010/main" val="337149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42</a:t>
            </a:fld>
            <a:endParaRPr lang="nl-NL"/>
          </a:p>
        </p:txBody>
      </p:sp>
    </p:spTree>
    <p:extLst>
      <p:ext uri="{BB962C8B-B14F-4D97-AF65-F5344CB8AC3E}">
        <p14:creationId xmlns:p14="http://schemas.microsoft.com/office/powerpoint/2010/main" val="334000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ea typeface="Verdana"/>
              </a:rPr>
              <a:t>Met slim beheer kun je verbeteren</a:t>
            </a:r>
          </a:p>
          <a:p>
            <a:endParaRPr lang="nl-NL" dirty="0" smtClean="0">
              <a:ea typeface="Verdana"/>
            </a:endParaRPr>
          </a:p>
          <a:p>
            <a:r>
              <a:rPr lang="nl-NL" dirty="0" smtClean="0"/>
              <a:t>Zonder goed beheer geen bescherming</a:t>
            </a:r>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43</a:t>
            </a:fld>
            <a:endParaRPr lang="nl-NL"/>
          </a:p>
        </p:txBody>
      </p:sp>
    </p:spTree>
    <p:extLst>
      <p:ext uri="{BB962C8B-B14F-4D97-AF65-F5344CB8AC3E}">
        <p14:creationId xmlns:p14="http://schemas.microsoft.com/office/powerpoint/2010/main" val="1328011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44</a:t>
            </a:fld>
            <a:endParaRPr lang="nl-NL"/>
          </a:p>
        </p:txBody>
      </p:sp>
    </p:spTree>
    <p:extLst>
      <p:ext uri="{BB962C8B-B14F-4D97-AF65-F5344CB8AC3E}">
        <p14:creationId xmlns:p14="http://schemas.microsoft.com/office/powerpoint/2010/main" val="517038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45</a:t>
            </a:fld>
            <a:endParaRPr lang="nl-NL"/>
          </a:p>
        </p:txBody>
      </p:sp>
    </p:spTree>
    <p:extLst>
      <p:ext uri="{BB962C8B-B14F-4D97-AF65-F5344CB8AC3E}">
        <p14:creationId xmlns:p14="http://schemas.microsoft.com/office/powerpoint/2010/main" val="1620051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46</a:t>
            </a:fld>
            <a:endParaRPr lang="nl-NL"/>
          </a:p>
        </p:txBody>
      </p:sp>
    </p:spTree>
    <p:extLst>
      <p:ext uri="{BB962C8B-B14F-4D97-AF65-F5344CB8AC3E}">
        <p14:creationId xmlns:p14="http://schemas.microsoft.com/office/powerpoint/2010/main" val="4270806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47</a:t>
            </a:fld>
            <a:endParaRPr lang="nl-NL"/>
          </a:p>
        </p:txBody>
      </p:sp>
    </p:spTree>
    <p:extLst>
      <p:ext uri="{BB962C8B-B14F-4D97-AF65-F5344CB8AC3E}">
        <p14:creationId xmlns:p14="http://schemas.microsoft.com/office/powerpoint/2010/main" val="1379943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26</a:t>
            </a:fld>
            <a:endParaRPr lang="nl-NL"/>
          </a:p>
        </p:txBody>
      </p:sp>
    </p:spTree>
    <p:extLst>
      <p:ext uri="{BB962C8B-B14F-4D97-AF65-F5344CB8AC3E}">
        <p14:creationId xmlns:p14="http://schemas.microsoft.com/office/powerpoint/2010/main" val="236957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Aan de hand van een viertal voorbeelden met jullie bekijken wat je in je omgevingsplan kan en misschien wel moet regelen.</a:t>
            </a:r>
          </a:p>
          <a:p>
            <a:endParaRPr lang="nl-NL" dirty="0" smtClean="0"/>
          </a:p>
          <a:p>
            <a:r>
              <a:rPr lang="nl-NL" dirty="0" smtClean="0"/>
              <a:t>Poll uitslag: die</a:t>
            </a:r>
            <a:r>
              <a:rPr lang="nl-NL" baseline="0" dirty="0" smtClean="0"/>
              <a:t> vraag niet eenvoudig te beantwoorden, maar </a:t>
            </a:r>
            <a:r>
              <a:rPr lang="nl-NL" dirty="0" smtClean="0"/>
              <a:t>Antwoord</a:t>
            </a:r>
            <a:r>
              <a:rPr lang="nl-NL" baseline="0" dirty="0" smtClean="0"/>
              <a:t> C,</a:t>
            </a:r>
            <a:r>
              <a:rPr lang="nl-NL" dirty="0" smtClean="0"/>
              <a:t> Ik zal dat hierna uitleggen.</a:t>
            </a:r>
          </a:p>
          <a:p>
            <a:endParaRPr lang="nl-NL" dirty="0" smtClean="0"/>
          </a:p>
          <a:p>
            <a:r>
              <a:rPr lang="nl-NL" baseline="0" dirty="0" smtClean="0"/>
              <a:t> </a:t>
            </a:r>
            <a:endParaRPr lang="nl-NL"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33</a:t>
            </a:fld>
            <a:endParaRPr lang="nl-NL"/>
          </a:p>
        </p:txBody>
      </p:sp>
    </p:spTree>
    <p:extLst>
      <p:ext uri="{BB962C8B-B14F-4D97-AF65-F5344CB8AC3E}">
        <p14:creationId xmlns:p14="http://schemas.microsoft.com/office/powerpoint/2010/main" val="1866678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smtClean="0"/>
              <a:t>Om te komen tot regels in het omgevingsplan, moet de gemeente zich eerst een aantal vragen stellen. Deze vragen, van visie</a:t>
            </a:r>
            <a:r>
              <a:rPr lang="nl-NL" baseline="0" dirty="0" smtClean="0"/>
              <a:t> naar regels, zijn vertaald in de online tool ontwerpvragen omgevingsplan van de VNG.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baseline="0" dirty="0" smtClean="0"/>
              <a:t>Stap 1: visie en programma, doelen en ambities</a:t>
            </a:r>
          </a:p>
          <a:p>
            <a:pPr marL="0" marR="0" lvl="0" indent="0" algn="l" defTabSz="457200" rtl="0" eaLnBrk="1" fontAlgn="auto" latinLnBrk="0" hangingPunct="1">
              <a:lnSpc>
                <a:spcPct val="100000"/>
              </a:lnSpc>
              <a:spcBef>
                <a:spcPts val="0"/>
              </a:spcBef>
              <a:spcAft>
                <a:spcPts val="0"/>
              </a:spcAft>
              <a:buClrTx/>
              <a:buSzTx/>
              <a:buFontTx/>
              <a:buNone/>
              <a:tabLst/>
              <a:defRPr/>
            </a:pPr>
            <a:r>
              <a:rPr lang="nl-NL" baseline="0" dirty="0" smtClean="0"/>
              <a:t>Stap 2: welke kaders</a:t>
            </a:r>
          </a:p>
          <a:p>
            <a:r>
              <a:rPr lang="nl-NL" dirty="0" smtClean="0"/>
              <a:t>Stap 3: welk</a:t>
            </a:r>
            <a:r>
              <a:rPr lang="nl-NL" baseline="0" dirty="0" smtClean="0"/>
              <a:t> type regel wil je inzetten. Variatie aan mogelijkheden. Bv alleen zorgplicht of verboden, etc. </a:t>
            </a:r>
            <a:endParaRPr lang="nl-NL" dirty="0" smtClean="0"/>
          </a:p>
          <a:p>
            <a:endParaRPr lang="nl-NL" dirty="0" smtClean="0"/>
          </a:p>
          <a:p>
            <a:r>
              <a:rPr lang="nl-NL" dirty="0" smtClean="0"/>
              <a:t>Fysieke leefomgeving</a:t>
            </a:r>
            <a:endParaRPr lang="nl-NL" dirty="0" smtClean="0"/>
          </a:p>
          <a:p>
            <a:endParaRPr lang="nl-NL"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smtClean="0"/>
              <a:t>Instructieregels, Regels over activiteiten of Omgevingswaarden Is er ruimte voor maatwerk?</a:t>
            </a:r>
          </a:p>
          <a:p>
            <a:endParaRPr lang="nl-NL"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smtClean="0"/>
              <a:t>Sluit art. 2.1 Ob het opnemen in het omgevingsplan uit? Nee &gt; moet</a:t>
            </a:r>
            <a:r>
              <a:rPr lang="nl-NL" baseline="0" dirty="0" smtClean="0"/>
              <a:t> je opnemen</a:t>
            </a:r>
            <a:endParaRPr lang="nl-NL" dirty="0" smtClean="0"/>
          </a:p>
          <a:p>
            <a:endParaRPr lang="nl-NL" dirty="0" smtClean="0"/>
          </a:p>
          <a:p>
            <a:r>
              <a:rPr lang="nl-NL" dirty="0" smtClean="0"/>
              <a:t>Wil je die schrappen, behouden of aanpassen?</a:t>
            </a:r>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34</a:t>
            </a:fld>
            <a:endParaRPr lang="nl-NL"/>
          </a:p>
        </p:txBody>
      </p:sp>
    </p:spTree>
    <p:extLst>
      <p:ext uri="{BB962C8B-B14F-4D97-AF65-F5344CB8AC3E}">
        <p14:creationId xmlns:p14="http://schemas.microsoft.com/office/powerpoint/2010/main" val="1280501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Het kader voor invasieve exoten wordt grotendeels bepaald door Europa. Sinds 1 jan 2015 geldt de EU-verordening invasieve uitheemse soorten. Deze strekt er toe om de nadelige gevolgen voor de biodiversiteit van zowel de opzettelijke als onopzettelijke introductie en verspreiding in de Unie van invasieve uitheemse soorten te voorkomen, tot een minimum te beperken en te matigen.</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Op basis van de EU verordening hebben de Europese lidstaten de plicht om uitroeiings­maatregelen, beheersmaatregelen en herstelmaatregelen te treffen.</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De EU heeft een lijst (Unielijst) samengesteld van invasieve soorten die ergens in Europa voorkomen en schade veroorzaken of dit in de toekomst waarschijnlijk gaan doen. Het bezitten, verhandelen, kweken, transporteren en importeren van deze soorten is in de hele EU verboden. Het is de taak van de lidstaten om deze soorten, waar mogelijk, uit te roeien in het wild. Als uitroeien niet lukt, moeten de lidstaten de soort beheren en de nadelige effecten zoveel mogelijk beperken.</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Niet alle exoten die schadelijk zijn staan op de Unielijst. Soms is de meerderheid van de lidstaten tegen de opname van de soort of is er nog geen risicobeoordeling gedaan die voldoet aan de EU-criteria. Zo ontbreekt de Japanse duizendknoop op de Unielijst. Voor deze soort bestaat nog geen effectieve bestrijdingsmethode en plaatsing op de lijst betekent hoge beheerkosten voor lidstaten. Vanuit Europa is er dus geen wettelijke plicht om deze soort aan te pakken, maar het is niet uitgesloten dat in de toekomst de soort alsnog op de lijst komt te staan.</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Aanvullingsspoor </a:t>
            </a:r>
            <a:r>
              <a:rPr lang="nl-NL" sz="1200" kern="1200" dirty="0" err="1" smtClean="0">
                <a:solidFill>
                  <a:schemeClr val="tx1"/>
                </a:solidFill>
                <a:effectLst/>
                <a:latin typeface="+mn-lt"/>
                <a:ea typeface="+mn-ea"/>
                <a:cs typeface="+mn-cs"/>
              </a:rPr>
              <a:t>ntuur</a:t>
            </a:r>
            <a:r>
              <a:rPr lang="nl-NL" sz="1200" kern="1200" dirty="0" smtClean="0">
                <a:solidFill>
                  <a:schemeClr val="tx1"/>
                </a:solidFill>
                <a:effectLst/>
                <a:latin typeface="+mn-lt"/>
                <a:ea typeface="+mn-ea"/>
                <a:cs typeface="+mn-cs"/>
              </a:rPr>
              <a:t>. Het rijk heeft rijksregels opgenomen in het Bal.</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Bij de decentralisatie van het natuurbeleid is afgesproken dat provincies verantwoordelijk zijn voor natuur, waaronder het aanpakken van invasieve exoten. Gedeputeer­de Staten van de provincies werken momenteel aan de opzet en uitvoering van beleid voor de bij ministeriële regeling aangewezen soorten. Voor de uitvoering is er ook een belangrijke rol weggelegd voor terreinbeheerders zoals gemeenten, waterschappen, private organisaties en particulieren. Veel van deze partijen zijn al bezig met het nemen van maatregelen. De provincies hebben daarin, als verantwoordelijk bestuursorgaan, een coördinerende taak.</a:t>
            </a:r>
          </a:p>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35</a:t>
            </a:fld>
            <a:endParaRPr lang="nl-NL"/>
          </a:p>
        </p:txBody>
      </p:sp>
    </p:spTree>
    <p:extLst>
      <p:ext uri="{BB962C8B-B14F-4D97-AF65-F5344CB8AC3E}">
        <p14:creationId xmlns:p14="http://schemas.microsoft.com/office/powerpoint/2010/main" val="247548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smtClean="0">
                <a:solidFill>
                  <a:schemeClr val="tx1"/>
                </a:solidFill>
                <a:effectLst/>
                <a:latin typeface="+mn-lt"/>
                <a:ea typeface="+mn-ea"/>
                <a:cs typeface="+mn-cs"/>
              </a:rPr>
              <a:t>De gemeente kan dus ook </a:t>
            </a:r>
            <a:r>
              <a:rPr lang="nl-NL" sz="1200" i="1" kern="1200" dirty="0" err="1" smtClean="0">
                <a:solidFill>
                  <a:schemeClr val="tx1"/>
                </a:solidFill>
                <a:effectLst/>
                <a:latin typeface="+mn-lt"/>
                <a:ea typeface="+mn-ea"/>
                <a:cs typeface="+mn-cs"/>
              </a:rPr>
              <a:t>mbt</a:t>
            </a:r>
            <a:r>
              <a:rPr lang="nl-NL" sz="1200" i="1" kern="1200" dirty="0" smtClean="0">
                <a:solidFill>
                  <a:schemeClr val="tx1"/>
                </a:solidFill>
                <a:effectLst/>
                <a:latin typeface="+mn-lt"/>
                <a:ea typeface="+mn-ea"/>
                <a:cs typeface="+mn-cs"/>
              </a:rPr>
              <a:t> een onopzettelijke</a:t>
            </a:r>
            <a:r>
              <a:rPr lang="nl-NL" sz="1200" i="1" kern="1200" baseline="0" dirty="0" smtClean="0">
                <a:solidFill>
                  <a:schemeClr val="tx1"/>
                </a:solidFill>
                <a:effectLst/>
                <a:latin typeface="+mn-lt"/>
                <a:ea typeface="+mn-ea"/>
                <a:cs typeface="+mn-cs"/>
              </a:rPr>
              <a:t> handeling/activiteit </a:t>
            </a:r>
            <a:r>
              <a:rPr lang="nl-NL" sz="1200" i="1" kern="1200" baseline="0" dirty="0" err="1" smtClean="0">
                <a:solidFill>
                  <a:schemeClr val="tx1"/>
                </a:solidFill>
                <a:effectLst/>
                <a:latin typeface="+mn-lt"/>
                <a:ea typeface="+mn-ea"/>
                <a:cs typeface="+mn-cs"/>
              </a:rPr>
              <a:t>mbt</a:t>
            </a:r>
            <a:r>
              <a:rPr lang="nl-NL" sz="1200" i="1" kern="1200" baseline="0" dirty="0" smtClean="0">
                <a:solidFill>
                  <a:schemeClr val="tx1"/>
                </a:solidFill>
                <a:effectLst/>
                <a:latin typeface="+mn-lt"/>
                <a:ea typeface="+mn-ea"/>
                <a:cs typeface="+mn-cs"/>
              </a:rPr>
              <a:t> oogmerk natuurbescherming of milieu regels stellen in het omgevingsplan. Al dan niet gekoppeld aan de activiteiten graven en toepassen.</a:t>
            </a:r>
            <a:endParaRPr lang="nl-NL" sz="1200" i="1" kern="1200" dirty="0" smtClean="0">
              <a:solidFill>
                <a:schemeClr val="tx1"/>
              </a:solidFill>
              <a:effectLst/>
              <a:latin typeface="+mn-lt"/>
              <a:ea typeface="+mn-ea"/>
              <a:cs typeface="+mn-cs"/>
            </a:endParaRPr>
          </a:p>
          <a:p>
            <a:endParaRPr lang="nl-NL" sz="1200" i="1" kern="1200" dirty="0" smtClean="0">
              <a:solidFill>
                <a:schemeClr val="tx1"/>
              </a:solidFill>
              <a:effectLst/>
              <a:latin typeface="+mn-lt"/>
              <a:ea typeface="+mn-ea"/>
              <a:cs typeface="+mn-cs"/>
            </a:endParaRPr>
          </a:p>
          <a:p>
            <a:endParaRPr lang="nl-NL" sz="1200" i="1" kern="1200" dirty="0" smtClean="0">
              <a:solidFill>
                <a:schemeClr val="tx1"/>
              </a:solidFill>
              <a:effectLst/>
              <a:latin typeface="+mn-lt"/>
              <a:ea typeface="+mn-ea"/>
              <a:cs typeface="+mn-cs"/>
            </a:endParaRPr>
          </a:p>
          <a:p>
            <a:r>
              <a:rPr lang="nl-NL" sz="1200" i="1" kern="1200" dirty="0" smtClean="0">
                <a:solidFill>
                  <a:schemeClr val="tx1"/>
                </a:solidFill>
                <a:effectLst/>
                <a:latin typeface="+mn-lt"/>
                <a:ea typeface="+mn-ea"/>
                <a:cs typeface="+mn-cs"/>
              </a:rPr>
              <a:t>"Een gemeente, provincie, waterschap mag geen maatwerkregels stellen voor de regels in paragraaf 11.2.10 van het Bal. Die paragraaf gaat over:</a:t>
            </a:r>
            <a:br>
              <a:rPr lang="nl-NL" sz="1200" i="1" kern="1200" dirty="0" smtClean="0">
                <a:solidFill>
                  <a:schemeClr val="tx1"/>
                </a:solidFill>
                <a:effectLst/>
                <a:latin typeface="+mn-lt"/>
                <a:ea typeface="+mn-ea"/>
                <a:cs typeface="+mn-cs"/>
              </a:rPr>
            </a:br>
            <a:r>
              <a:rPr lang="nl-NL" sz="1200" i="1" kern="1200" dirty="0" smtClean="0">
                <a:solidFill>
                  <a:schemeClr val="tx1"/>
                </a:solidFill>
                <a:effectLst/>
                <a:latin typeface="+mn-lt"/>
                <a:ea typeface="+mn-ea"/>
                <a:cs typeface="+mn-cs"/>
              </a:rPr>
              <a:t>- verbod op o.a. het </a:t>
            </a:r>
            <a:r>
              <a:rPr lang="nl-NL" sz="1200" b="1" i="1" kern="1200" dirty="0" smtClean="0">
                <a:solidFill>
                  <a:schemeClr val="tx1"/>
                </a:solidFill>
                <a:effectLst/>
                <a:latin typeface="+mn-lt"/>
                <a:ea typeface="+mn-ea"/>
                <a:cs typeface="+mn-cs"/>
              </a:rPr>
              <a:t>opzettelijk</a:t>
            </a:r>
            <a:r>
              <a:rPr lang="nl-NL" sz="1200" i="1" kern="1200" dirty="0" smtClean="0">
                <a:solidFill>
                  <a:schemeClr val="tx1"/>
                </a:solidFill>
                <a:effectLst/>
                <a:latin typeface="+mn-lt"/>
                <a:ea typeface="+mn-ea"/>
                <a:cs typeface="+mn-cs"/>
              </a:rPr>
              <a:t> in Nederland brengen, houden, kweken, verhandelen, vrijlaten van invasieve exoten die op de </a:t>
            </a:r>
            <a:r>
              <a:rPr lang="nl-NL" sz="1200" i="1" u="sng" kern="1200" dirty="0" smtClean="0">
                <a:solidFill>
                  <a:schemeClr val="tx1"/>
                </a:solidFill>
                <a:effectLst/>
                <a:latin typeface="+mn-lt"/>
                <a:ea typeface="+mn-ea"/>
                <a:cs typeface="+mn-cs"/>
                <a:hlinkClick r:id="rId3"/>
              </a:rPr>
              <a:t>Unielijst</a:t>
            </a:r>
            <a:r>
              <a:rPr lang="nl-NL" sz="1200" i="1" kern="1200" dirty="0" smtClean="0">
                <a:solidFill>
                  <a:schemeClr val="tx1"/>
                </a:solidFill>
                <a:effectLst/>
                <a:latin typeface="+mn-lt"/>
                <a:ea typeface="+mn-ea"/>
                <a:cs typeface="+mn-cs"/>
              </a:rPr>
              <a:t> staan. De exacte omschrijving van de verboden handelingen staan in artikel 7, eerste lid, van de </a:t>
            </a:r>
            <a:r>
              <a:rPr lang="nl-NL" sz="1200" i="1" u="sng" kern="1200" dirty="0" smtClean="0">
                <a:solidFill>
                  <a:schemeClr val="tx1"/>
                </a:solidFill>
                <a:effectLst/>
                <a:latin typeface="+mn-lt"/>
                <a:ea typeface="+mn-ea"/>
                <a:cs typeface="+mn-cs"/>
                <a:hlinkClick r:id="rId4"/>
              </a:rPr>
              <a:t>exotenverordening</a:t>
            </a:r>
            <a:r>
              <a:rPr lang="nl-NL" sz="1200" i="1" kern="1200" dirty="0" smtClean="0">
                <a:solidFill>
                  <a:schemeClr val="tx1"/>
                </a:solidFill>
                <a:effectLst/>
                <a:latin typeface="+mn-lt"/>
                <a:ea typeface="+mn-ea"/>
                <a:cs typeface="+mn-cs"/>
              </a:rPr>
              <a:t>.</a:t>
            </a:r>
            <a:br>
              <a:rPr lang="nl-NL" sz="1200" i="1" kern="1200" dirty="0" smtClean="0">
                <a:solidFill>
                  <a:schemeClr val="tx1"/>
                </a:solidFill>
                <a:effectLst/>
                <a:latin typeface="+mn-lt"/>
                <a:ea typeface="+mn-ea"/>
                <a:cs typeface="+mn-cs"/>
              </a:rPr>
            </a:br>
            <a:r>
              <a:rPr lang="nl-NL" sz="1200" i="1" kern="1200" dirty="0" smtClean="0">
                <a:solidFill>
                  <a:schemeClr val="tx1"/>
                </a:solidFill>
                <a:effectLst/>
                <a:latin typeface="+mn-lt"/>
                <a:ea typeface="+mn-ea"/>
                <a:cs typeface="+mn-cs"/>
              </a:rPr>
              <a:t>- noodmaatregelen (verboden) die het Rijk kan vaststellen voor </a:t>
            </a:r>
            <a:r>
              <a:rPr lang="nl-NL" sz="1200" b="1" i="1" kern="1200" dirty="0" smtClean="0">
                <a:solidFill>
                  <a:schemeClr val="tx1"/>
                </a:solidFill>
                <a:effectLst/>
                <a:latin typeface="+mn-lt"/>
                <a:ea typeface="+mn-ea"/>
                <a:cs typeface="+mn-cs"/>
              </a:rPr>
              <a:t>opzettelijke</a:t>
            </a:r>
            <a:r>
              <a:rPr lang="nl-NL" sz="1200" i="1" kern="1200" dirty="0" smtClean="0">
                <a:solidFill>
                  <a:schemeClr val="tx1"/>
                </a:solidFill>
                <a:effectLst/>
                <a:latin typeface="+mn-lt"/>
                <a:ea typeface="+mn-ea"/>
                <a:cs typeface="+mn-cs"/>
              </a:rPr>
              <a:t> handelingen (die in artikel 7, eerste lid, van de </a:t>
            </a:r>
            <a:r>
              <a:rPr lang="nl-NL" sz="1200" i="1" u="sng" kern="1200" dirty="0" smtClean="0">
                <a:solidFill>
                  <a:schemeClr val="tx1"/>
                </a:solidFill>
                <a:effectLst/>
                <a:latin typeface="+mn-lt"/>
                <a:ea typeface="+mn-ea"/>
                <a:cs typeface="+mn-cs"/>
                <a:hlinkClick r:id="rId4"/>
              </a:rPr>
              <a:t>exotenverordening</a:t>
            </a:r>
            <a:r>
              <a:rPr lang="nl-NL" sz="1200" i="1" kern="1200" dirty="0" smtClean="0">
                <a:solidFill>
                  <a:schemeClr val="tx1"/>
                </a:solidFill>
                <a:effectLst/>
                <a:latin typeface="+mn-lt"/>
                <a:ea typeface="+mn-ea"/>
                <a:cs typeface="+mn-cs"/>
              </a:rPr>
              <a:t> staan) met invasieve exoten die niet op de Unielijst staan.</a:t>
            </a:r>
            <a:br>
              <a:rPr lang="nl-NL" sz="1200" i="1" kern="1200" dirty="0" smtClean="0">
                <a:solidFill>
                  <a:schemeClr val="tx1"/>
                </a:solidFill>
                <a:effectLst/>
                <a:latin typeface="+mn-lt"/>
                <a:ea typeface="+mn-ea"/>
                <a:cs typeface="+mn-cs"/>
              </a:rPr>
            </a:br>
            <a:r>
              <a:rPr lang="nl-NL" sz="1200" i="1" kern="1200" dirty="0" smtClean="0">
                <a:solidFill>
                  <a:schemeClr val="tx1"/>
                </a:solidFill>
                <a:effectLst/>
                <a:latin typeface="+mn-lt"/>
                <a:ea typeface="+mn-ea"/>
                <a:cs typeface="+mn-cs"/>
              </a:rPr>
              <a:t/>
            </a:r>
            <a:br>
              <a:rPr lang="nl-NL" sz="1200" i="1" kern="1200" dirty="0" smtClean="0">
                <a:solidFill>
                  <a:schemeClr val="tx1"/>
                </a:solidFill>
                <a:effectLst/>
                <a:latin typeface="+mn-lt"/>
                <a:ea typeface="+mn-ea"/>
                <a:cs typeface="+mn-cs"/>
              </a:rPr>
            </a:br>
            <a:r>
              <a:rPr lang="nl-NL" sz="1200" i="1" kern="1200" dirty="0" smtClean="0">
                <a:solidFill>
                  <a:schemeClr val="tx1"/>
                </a:solidFill>
                <a:effectLst/>
                <a:latin typeface="+mn-lt"/>
                <a:ea typeface="+mn-ea"/>
                <a:cs typeface="+mn-cs"/>
              </a:rPr>
              <a:t>Een gemeente, provincie, waterschap mag wel regels stellen als paragraaf 11.2.10 er niet over gaat. Bijvoorbeeld regels over preventieve maatregelen ter voorkoming van </a:t>
            </a:r>
            <a:r>
              <a:rPr lang="nl-NL" sz="1200" b="1" i="1" kern="1200" dirty="0" smtClean="0">
                <a:solidFill>
                  <a:schemeClr val="tx1"/>
                </a:solidFill>
                <a:effectLst/>
                <a:latin typeface="+mn-lt"/>
                <a:ea typeface="+mn-ea"/>
                <a:cs typeface="+mn-cs"/>
              </a:rPr>
              <a:t>onopzettelijke</a:t>
            </a:r>
            <a:r>
              <a:rPr lang="nl-NL" sz="1200" i="1" kern="1200" dirty="0" smtClean="0">
                <a:solidFill>
                  <a:schemeClr val="tx1"/>
                </a:solidFill>
                <a:effectLst/>
                <a:latin typeface="+mn-lt"/>
                <a:ea typeface="+mn-ea"/>
                <a:cs typeface="+mn-cs"/>
              </a:rPr>
              <a:t> verspreiding van invasieve exoten (zowel voor soorten die op de Unielijst staan als soorten die daar niet op staan).</a:t>
            </a:r>
            <a:br>
              <a:rPr lang="nl-NL" sz="1200" i="1" kern="1200" dirty="0" smtClean="0">
                <a:solidFill>
                  <a:schemeClr val="tx1"/>
                </a:solidFill>
                <a:effectLst/>
                <a:latin typeface="+mn-lt"/>
                <a:ea typeface="+mn-ea"/>
                <a:cs typeface="+mn-cs"/>
              </a:rPr>
            </a:br>
            <a:r>
              <a:rPr lang="nl-NL" sz="1200" i="1" kern="1200" dirty="0" smtClean="0">
                <a:solidFill>
                  <a:schemeClr val="tx1"/>
                </a:solidFill>
                <a:effectLst/>
                <a:latin typeface="+mn-lt"/>
                <a:ea typeface="+mn-ea"/>
                <a:cs typeface="+mn-cs"/>
              </a:rPr>
              <a:t/>
            </a:r>
            <a:br>
              <a:rPr lang="nl-NL" sz="1200" i="1" kern="1200" dirty="0" smtClean="0">
                <a:solidFill>
                  <a:schemeClr val="tx1"/>
                </a:solidFill>
                <a:effectLst/>
                <a:latin typeface="+mn-lt"/>
                <a:ea typeface="+mn-ea"/>
                <a:cs typeface="+mn-cs"/>
              </a:rPr>
            </a:br>
            <a:r>
              <a:rPr lang="nl-NL" sz="1200" i="1" kern="1200" dirty="0" smtClean="0">
                <a:solidFill>
                  <a:schemeClr val="tx1"/>
                </a:solidFill>
                <a:effectLst/>
                <a:latin typeface="+mn-lt"/>
                <a:ea typeface="+mn-ea"/>
                <a:cs typeface="+mn-cs"/>
              </a:rPr>
              <a:t>Bij het stellen van regels wel rekening houden met elkaars taken/ bevoegdheden en afstemmen waar nodig. Verder mag zo’n regel niet inhouden dat het verboden is om een invasieve soort die </a:t>
            </a:r>
            <a:r>
              <a:rPr lang="nl-NL" sz="1200" b="1" i="1" kern="1200" dirty="0" smtClean="0">
                <a:solidFill>
                  <a:schemeClr val="tx1"/>
                </a:solidFill>
                <a:effectLst/>
                <a:latin typeface="+mn-lt"/>
                <a:ea typeface="+mn-ea"/>
                <a:cs typeface="+mn-cs"/>
              </a:rPr>
              <a:t>niet</a:t>
            </a:r>
            <a:r>
              <a:rPr lang="nl-NL" sz="1200" i="1" kern="1200" dirty="0" smtClean="0">
                <a:solidFill>
                  <a:schemeClr val="tx1"/>
                </a:solidFill>
                <a:effectLst/>
                <a:latin typeface="+mn-lt"/>
                <a:ea typeface="+mn-ea"/>
                <a:cs typeface="+mn-cs"/>
              </a:rPr>
              <a:t> op de Unielijst staat </a:t>
            </a:r>
            <a:r>
              <a:rPr lang="nl-NL" sz="1200" b="1" i="1" kern="1200" dirty="0" smtClean="0">
                <a:solidFill>
                  <a:schemeClr val="tx1"/>
                </a:solidFill>
                <a:effectLst/>
                <a:latin typeface="+mn-lt"/>
                <a:ea typeface="+mn-ea"/>
                <a:cs typeface="+mn-cs"/>
              </a:rPr>
              <a:t>opzettelijk</a:t>
            </a:r>
            <a:r>
              <a:rPr lang="nl-NL" sz="1200" i="1" kern="1200" dirty="0" smtClean="0">
                <a:solidFill>
                  <a:schemeClr val="tx1"/>
                </a:solidFill>
                <a:effectLst/>
                <a:latin typeface="+mn-lt"/>
                <a:ea typeface="+mn-ea"/>
                <a:cs typeface="+mn-cs"/>
              </a:rPr>
              <a:t> in Nederland te brengen, te houden, te kweken, te verhandelen, vrij te laten, </a:t>
            </a:r>
            <a:r>
              <a:rPr lang="nl-NL" sz="1200" i="1" kern="1200" dirty="0" err="1" smtClean="0">
                <a:solidFill>
                  <a:schemeClr val="tx1"/>
                </a:solidFill>
                <a:effectLst/>
                <a:latin typeface="+mn-lt"/>
                <a:ea typeface="+mn-ea"/>
                <a:cs typeface="+mn-cs"/>
              </a:rPr>
              <a:t>etc</a:t>
            </a:r>
            <a:r>
              <a:rPr lang="nl-NL" sz="1200" i="1" kern="1200" dirty="0" smtClean="0">
                <a:solidFill>
                  <a:schemeClr val="tx1"/>
                </a:solidFill>
                <a:effectLst/>
                <a:latin typeface="+mn-lt"/>
                <a:ea typeface="+mn-ea"/>
                <a:cs typeface="+mn-cs"/>
              </a:rPr>
              <a:t>, want zo’n verbod is voorbehouden aan het Rijk (via noodmaatregelen)."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36</a:t>
            </a:fld>
            <a:endParaRPr lang="nl-NL"/>
          </a:p>
        </p:txBody>
      </p:sp>
    </p:spTree>
    <p:extLst>
      <p:ext uri="{BB962C8B-B14F-4D97-AF65-F5344CB8AC3E}">
        <p14:creationId xmlns:p14="http://schemas.microsoft.com/office/powerpoint/2010/main" val="241063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37</a:t>
            </a:fld>
            <a:endParaRPr lang="nl-NL"/>
          </a:p>
        </p:txBody>
      </p:sp>
    </p:spTree>
    <p:extLst>
      <p:ext uri="{BB962C8B-B14F-4D97-AF65-F5344CB8AC3E}">
        <p14:creationId xmlns:p14="http://schemas.microsoft.com/office/powerpoint/2010/main" val="3415621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Lokaal probleem.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Oude binnensteden die diffuus met lood zijn verontreinigd. Deze loodverontreiniging kan nadelige gevolgen hebben voor jonge kinderen. Dus met name op plekken waar jonge kinderen komen is er een verhoogd risico. Denk daarbij aan speeltuinen, kinderdagverblijven en particuliere achtertuintjes. </a:t>
            </a:r>
          </a:p>
          <a:p>
            <a:r>
              <a:rPr lang="nl-NL" dirty="0" smtClean="0"/>
              <a:t> &gt; betreft fysieke leefomgeving </a:t>
            </a:r>
          </a:p>
          <a:p>
            <a:endParaRPr lang="nl-NL" dirty="0" smtClean="0"/>
          </a:p>
          <a:p>
            <a:r>
              <a:rPr lang="nl-NL" dirty="0" smtClean="0"/>
              <a:t>Er zijn geen specifieke</a:t>
            </a:r>
            <a:r>
              <a:rPr lang="nl-NL" baseline="0" dirty="0" smtClean="0"/>
              <a:t> rijksregels over gesteld en zijn ook geen bruidsschatregels meegegeven, maar de </a:t>
            </a:r>
            <a:r>
              <a:rPr lang="nl-NL" baseline="0" dirty="0" err="1" smtClean="0"/>
              <a:t>mba’s</a:t>
            </a:r>
            <a:r>
              <a:rPr lang="nl-NL" baseline="0" dirty="0" smtClean="0"/>
              <a:t> bodem bieden wel ruimte voor maatwerk</a:t>
            </a:r>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38</a:t>
            </a:fld>
            <a:endParaRPr lang="nl-NL"/>
          </a:p>
        </p:txBody>
      </p:sp>
    </p:spTree>
    <p:extLst>
      <p:ext uri="{BB962C8B-B14F-4D97-AF65-F5344CB8AC3E}">
        <p14:creationId xmlns:p14="http://schemas.microsoft.com/office/powerpoint/2010/main" val="1648259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39</a:t>
            </a:fld>
            <a:endParaRPr lang="nl-NL"/>
          </a:p>
        </p:txBody>
      </p:sp>
    </p:spTree>
    <p:extLst>
      <p:ext uri="{BB962C8B-B14F-4D97-AF65-F5344CB8AC3E}">
        <p14:creationId xmlns:p14="http://schemas.microsoft.com/office/powerpoint/2010/main" val="646982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a:t>Titelstijl van model bewerken</a:t>
            </a:r>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&lt;naam&gt;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a:t>&lt;versie&gt;</a:t>
            </a:r>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430329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26/5/21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2181187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26/5/21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a:t>Klik om de tekststijl van het model te bewerken</a:t>
            </a:r>
          </a:p>
        </p:txBody>
      </p:sp>
    </p:spTree>
    <p:extLst>
      <p:ext uri="{BB962C8B-B14F-4D97-AF65-F5344CB8AC3E}">
        <p14:creationId xmlns:p14="http://schemas.microsoft.com/office/powerpoint/2010/main" val="1251688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t>26/5/21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a:p>
        </p:txBody>
      </p:sp>
      <p:sp>
        <p:nvSpPr>
          <p:cNvPr id="7" name="Titel 1"/>
          <p:cNvSpPr>
            <a:spLocks noGrp="1"/>
          </p:cNvSpPr>
          <p:nvPr>
            <p:ph type="title"/>
          </p:nvPr>
        </p:nvSpPr>
        <p:spPr>
          <a:xfrm>
            <a:off x="450850" y="1169390"/>
            <a:ext cx="8229600" cy="663123"/>
          </a:xfrm>
        </p:spPr>
        <p:txBody>
          <a:bodyPr/>
          <a:lstStyle/>
          <a:p>
            <a:r>
              <a:rPr lang="nl-NL"/>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04677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t>26/5/21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a:p>
        </p:txBody>
      </p:sp>
      <p:sp>
        <p:nvSpPr>
          <p:cNvPr id="7" name="Titel 1"/>
          <p:cNvSpPr>
            <a:spLocks noGrp="1"/>
          </p:cNvSpPr>
          <p:nvPr>
            <p:ph type="title"/>
          </p:nvPr>
        </p:nvSpPr>
        <p:spPr>
          <a:xfrm>
            <a:off x="450850" y="1169390"/>
            <a:ext cx="8229600" cy="663123"/>
          </a:xfrm>
        </p:spPr>
        <p:txBody>
          <a:bodyPr/>
          <a:lstStyle/>
          <a:p>
            <a:r>
              <a:rPr lang="nl-NL"/>
              <a:t>Titelstijl van model bewerken</a:t>
            </a:r>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a:p>
        </p:txBody>
      </p:sp>
    </p:spTree>
    <p:extLst>
      <p:ext uri="{BB962C8B-B14F-4D97-AF65-F5344CB8AC3E}">
        <p14:creationId xmlns:p14="http://schemas.microsoft.com/office/powerpoint/2010/main" val="816870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t>26/5/21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a:p>
        </p:txBody>
      </p:sp>
      <p:sp>
        <p:nvSpPr>
          <p:cNvPr id="7" name="Titel 1"/>
          <p:cNvSpPr>
            <a:spLocks noGrp="1"/>
          </p:cNvSpPr>
          <p:nvPr>
            <p:ph type="title"/>
          </p:nvPr>
        </p:nvSpPr>
        <p:spPr>
          <a:xfrm>
            <a:off x="450850" y="1169390"/>
            <a:ext cx="8229600" cy="663123"/>
          </a:xfrm>
        </p:spPr>
        <p:txBody>
          <a:bodyPr/>
          <a:lstStyle/>
          <a:p>
            <a:r>
              <a:rPr lang="nl-NL"/>
              <a:t>Titelstijl van model bewerken</a:t>
            </a:r>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a:p>
        </p:txBody>
      </p:sp>
    </p:spTree>
    <p:extLst>
      <p:ext uri="{BB962C8B-B14F-4D97-AF65-F5344CB8AC3E}">
        <p14:creationId xmlns:p14="http://schemas.microsoft.com/office/powerpoint/2010/main" val="2165758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C1BCF565-E116-0249-97A2-BDF505AB21A5}" type="datetime3">
              <a:rPr lang="nl-NL" smtClean="0"/>
              <a:t>26/5/21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a:p>
        </p:txBody>
      </p:sp>
    </p:spTree>
    <p:extLst>
      <p:ext uri="{BB962C8B-B14F-4D97-AF65-F5344CB8AC3E}">
        <p14:creationId xmlns:p14="http://schemas.microsoft.com/office/powerpoint/2010/main" val="1818760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t>26/5/21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Klik om de tekststijl van het model te bewerken</a:t>
            </a:r>
          </a:p>
        </p:txBody>
      </p:sp>
    </p:spTree>
    <p:extLst>
      <p:ext uri="{BB962C8B-B14F-4D97-AF65-F5344CB8AC3E}">
        <p14:creationId xmlns:p14="http://schemas.microsoft.com/office/powerpoint/2010/main" val="1078953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t>26/5/21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a:p>
        </p:txBody>
      </p:sp>
    </p:spTree>
    <p:extLst>
      <p:ext uri="{BB962C8B-B14F-4D97-AF65-F5344CB8AC3E}">
        <p14:creationId xmlns:p14="http://schemas.microsoft.com/office/powerpoint/2010/main" val="3665215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2468743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1191751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01472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652856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580194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438273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26/5/21</a:t>
            </a:fld>
            <a:endParaRPr lang="nl-NL"/>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a:p>
        </p:txBody>
      </p:sp>
    </p:spTree>
    <p:extLst>
      <p:ext uri="{BB962C8B-B14F-4D97-AF65-F5344CB8AC3E}">
        <p14:creationId xmlns:p14="http://schemas.microsoft.com/office/powerpoint/2010/main" val="2259134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793127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26/5/21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373372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26/5/21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Klik om de tekststijl van het model te bewerken</a:t>
            </a:r>
          </a:p>
        </p:txBody>
      </p:sp>
    </p:spTree>
    <p:extLst>
      <p:ext uri="{BB962C8B-B14F-4D97-AF65-F5344CB8AC3E}">
        <p14:creationId xmlns:p14="http://schemas.microsoft.com/office/powerpoint/2010/main" val="221993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a:t>Titelstijl van model bewerken</a:t>
            </a:r>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26/5/21</a:t>
            </a:fld>
            <a:endParaRPr lang="nl-NL"/>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a:p>
        </p:txBody>
      </p:sp>
      <p:pic>
        <p:nvPicPr>
          <p:cNvPr id="17" name="Afbeelding 16" descr="RO_RWS_Aan de slag met_BOL_RGB.eps"/>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4142678147"/>
      </p:ext>
    </p:extLst>
  </p:cSld>
  <p:clrMap bg1="lt1" tx1="dk1" bg2="lt2" tx2="dk2" accent1="accent1" accent2="accent2" accent3="accent3" accent4="accent4" accent5="accent5" accent6="accent6" hlink="hlink" folHlink="folHlink"/>
  <p:sldLayoutIdLst>
    <p:sldLayoutId id="2147483689" r:id="rId1"/>
    <p:sldLayoutId id="2147483697" r:id="rId2"/>
    <p:sldLayoutId id="2147483698" r:id="rId3"/>
    <p:sldLayoutId id="2147483699" r:id="rId4"/>
    <p:sldLayoutId id="2147483700" r:id="rId5"/>
    <p:sldLayoutId id="2147483701" r:id="rId6"/>
    <p:sldLayoutId id="2147483702" r:id="rId7"/>
    <p:sldLayoutId id="2147483690" r:id="rId8"/>
    <p:sldLayoutId id="2147483695" r:id="rId9"/>
    <p:sldLayoutId id="2147483704" r:id="rId10"/>
    <p:sldLayoutId id="2147483703" r:id="rId11"/>
    <p:sldLayoutId id="2147483691" r:id="rId12"/>
    <p:sldLayoutId id="2147483705" r:id="rId13"/>
    <p:sldLayoutId id="2147483706" r:id="rId14"/>
    <p:sldLayoutId id="2147483692" r:id="rId15"/>
    <p:sldLayoutId id="2147483693" r:id="rId16"/>
    <p:sldLayoutId id="2147483694" r:id="rId17"/>
    <p:sldLayoutId id="2147483707" r:id="rId18"/>
    <p:sldLayoutId id="2147483708" r:id="rId19"/>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www.aandeslagmetdeomgevingswet.nl/"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iplo.nl/thema/bodem/instrumenten/wetsinstrumenten/omgevingsplan/" TargetMode="External"/><Relationship Id="rId2" Type="http://schemas.openxmlformats.org/officeDocument/2006/relationships/image" Target="../media/image16.emf"/><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ontwerptoolomgevingsplan.vng.nl/home"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hyperlink" Target="https://subsites.wur.nl/nl/invasieve-exoten.htm"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hyperlink" Target="https://iplo.nl/regelgeving/instrumenten/instructieregel/#:~:text=Een%20instructieregel%20is%20een%20algemene,van%20de%20Omgevingswet%20kan%20inzetten." TargetMode="Externa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emf"/><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hyperlink" Target="http://www.samendedieptein.nl/bodembeheer-van-de-toekomst/" TargetMode="External"/><Relationship Id="rId2" Type="http://schemas.openxmlformats.org/officeDocument/2006/relationships/image" Target="../media/image4.emf"/><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emf"/><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emf"/><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emf"/><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hyperlink" Target="https://iplo.nl/digitaal-stelsel/omgevingsloket/regels-kaart/" TargetMode="Externa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emf"/><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emf"/><Relationship Id="rId1" Type="http://schemas.openxmlformats.org/officeDocument/2006/relationships/slideLayout" Target="../slideLayouts/slideLayout9.xml"/><Relationship Id="rId5" Type="http://schemas.openxmlformats.org/officeDocument/2006/relationships/image" Target="../media/image44.png"/><Relationship Id="rId4" Type="http://schemas.openxmlformats.org/officeDocument/2006/relationships/image" Target="../media/image43.png"/></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emf"/><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hyperlink" Target="http://www.iplo.nl/" TargetMode="External"/><Relationship Id="rId7" Type="http://schemas.openxmlformats.org/officeDocument/2006/relationships/image" Target="../media/image46.png"/><Relationship Id="rId2" Type="http://schemas.openxmlformats.org/officeDocument/2006/relationships/hyperlink" Target="http://www.aandeslagmetdeomgevingswet.nl/" TargetMode="External"/><Relationship Id="rId1" Type="http://schemas.openxmlformats.org/officeDocument/2006/relationships/slideLayout" Target="../slideLayouts/slideLayout9.xml"/><Relationship Id="rId6" Type="http://schemas.openxmlformats.org/officeDocument/2006/relationships/hyperlink" Target="https://samendedieptein.nl/bodembeheer-van-de-toekomst/" TargetMode="External"/><Relationship Id="rId5" Type="http://schemas.openxmlformats.org/officeDocument/2006/relationships/hyperlink" Target="https://vng.nl/rubrieken/omgevingswet" TargetMode="External"/><Relationship Id="rId10" Type="http://schemas.openxmlformats.org/officeDocument/2006/relationships/image" Target="../media/image47.png"/><Relationship Id="rId4" Type="http://schemas.openxmlformats.org/officeDocument/2006/relationships/hyperlink" Target="https://iplo.nl/thema/bodem/" TargetMode="External"/><Relationship Id="rId9"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hyperlink" Target="https://iplo.nl/regelgeving/instrumenten/bruidsschat/" TargetMode="External"/><Relationship Id="rId2" Type="http://schemas.openxmlformats.org/officeDocument/2006/relationships/hyperlink" Target="https://iplo.nl/regelgeving/instrumenten/maatwerkregel/#:~:text=Een%20maatwerkregel%20is%20een%20lokale,krijgen%20van%20een%20hoger%20bestuursorgaan."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a:ea typeface="Verdana"/>
              </a:rPr>
              <a:t>Bodem in het omgevingsplan</a:t>
            </a:r>
          </a:p>
        </p:txBody>
      </p:sp>
      <p:sp>
        <p:nvSpPr>
          <p:cNvPr id="3" name="Subtitel 2"/>
          <p:cNvSpPr>
            <a:spLocks noGrp="1"/>
          </p:cNvSpPr>
          <p:nvPr>
            <p:ph type="subTitle" idx="1"/>
          </p:nvPr>
        </p:nvSpPr>
        <p:spPr/>
        <p:txBody>
          <a:bodyPr/>
          <a:lstStyle/>
          <a:p>
            <a:r>
              <a:rPr lang="nl-NL"/>
              <a:t>Webinar 27 mei 2021</a:t>
            </a:r>
          </a:p>
        </p:txBody>
      </p:sp>
      <p:pic>
        <p:nvPicPr>
          <p:cNvPr id="7" name="Afbeelding 7" descr="Afbeelding met kaart&#10;&#10;Automatisch gegenereerde beschrijving">
            <a:extLst>
              <a:ext uri="{FF2B5EF4-FFF2-40B4-BE49-F238E27FC236}">
                <a16:creationId xmlns:a16="http://schemas.microsoft.com/office/drawing/2014/main" id="{8EC39A08-E6F7-4549-896F-7B21EBF6A6D7}"/>
              </a:ext>
            </a:extLst>
          </p:cNvPr>
          <p:cNvPicPr>
            <a:picLocks noGrp="1" noChangeAspect="1"/>
          </p:cNvPicPr>
          <p:nvPr>
            <p:ph type="pic" sz="quarter" idx="10"/>
          </p:nvPr>
        </p:nvPicPr>
        <p:blipFill rotWithShape="1">
          <a:blip r:embed="rId3"/>
          <a:srcRect l="27002" r="27002"/>
          <a:stretch/>
        </p:blipFill>
        <p:spPr>
          <a:xfrm>
            <a:off x="-8866" y="890588"/>
            <a:ext cx="4586288" cy="5608637"/>
          </a:xfrm>
        </p:spPr>
      </p:pic>
      <p:sp>
        <p:nvSpPr>
          <p:cNvPr id="5" name="Tijdelijke aanduiding voor tekst 4"/>
          <p:cNvSpPr>
            <a:spLocks noGrp="1"/>
          </p:cNvSpPr>
          <p:nvPr>
            <p:ph type="body" sz="quarter" idx="11"/>
          </p:nvPr>
        </p:nvSpPr>
        <p:spPr>
          <a:xfrm>
            <a:off x="4767263" y="5402696"/>
            <a:ext cx="4273042" cy="931863"/>
          </a:xfrm>
        </p:spPr>
        <p:txBody>
          <a:bodyPr/>
          <a:lstStyle/>
          <a:p>
            <a:r>
              <a:rPr lang="nl-NL"/>
              <a:t>Marion </a:t>
            </a:r>
            <a:r>
              <a:rPr lang="nl-NL" err="1"/>
              <a:t>Sibeijn</a:t>
            </a:r>
            <a:r>
              <a:rPr lang="nl-NL"/>
              <a:t> (Omgevingsdienst Noordzeekanaalgebied)</a:t>
            </a:r>
            <a:endParaRPr lang="en-US"/>
          </a:p>
          <a:p>
            <a:r>
              <a:rPr lang="nl-NL"/>
              <a:t>Nicole </a:t>
            </a:r>
            <a:r>
              <a:rPr lang="nl-NL" err="1"/>
              <a:t>Hardon</a:t>
            </a:r>
            <a:r>
              <a:rPr lang="nl-NL"/>
              <a:t> (Rijkswaterstaat WVL, Bodem en Ondergrond)</a:t>
            </a:r>
            <a:endParaRPr lang="nl-NL">
              <a:ea typeface="Verdana"/>
            </a:endParaRPr>
          </a:p>
          <a:p>
            <a:r>
              <a:rPr lang="nl-NL"/>
              <a:t>Marcel </a:t>
            </a:r>
            <a:r>
              <a:rPr lang="nl-NL" err="1"/>
              <a:t>Cassee</a:t>
            </a:r>
            <a:r>
              <a:rPr lang="nl-NL"/>
              <a:t> (Rijkswaterstaat WVL, Bodem en Ondergrond)</a:t>
            </a:r>
            <a:endParaRPr lang="nl-NL">
              <a:ea typeface="Verdana"/>
            </a:endParaRPr>
          </a:p>
        </p:txBody>
      </p:sp>
      <p:pic>
        <p:nvPicPr>
          <p:cNvPr id="6" name="Afbeelding 5"/>
          <p:cNvPicPr>
            <a:picLocks noChangeAspect="1"/>
          </p:cNvPicPr>
          <p:nvPr/>
        </p:nvPicPr>
        <p:blipFill>
          <a:blip r:embed="rId4"/>
          <a:stretch>
            <a:fillRect/>
          </a:stretch>
        </p:blipFill>
        <p:spPr>
          <a:xfrm>
            <a:off x="3274505" y="7745"/>
            <a:ext cx="5765800" cy="882650"/>
          </a:xfrm>
          <a:prstGeom prst="rect">
            <a:avLst/>
          </a:prstGeom>
        </p:spPr>
      </p:pic>
    </p:spTree>
    <p:extLst>
      <p:ext uri="{BB962C8B-B14F-4D97-AF65-F5344CB8AC3E}">
        <p14:creationId xmlns:p14="http://schemas.microsoft.com/office/powerpoint/2010/main" val="1181536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pic>
        <p:nvPicPr>
          <p:cNvPr id="2" name="Picture 4">
            <a:extLst>
              <a:ext uri="{FF2B5EF4-FFF2-40B4-BE49-F238E27FC236}">
                <a16:creationId xmlns:a16="http://schemas.microsoft.com/office/drawing/2014/main" id="{36B113FA-56D2-49B6-AD0E-92E13D2F8C79}"/>
              </a:ext>
            </a:extLst>
          </p:cNvPr>
          <p:cNvPicPr>
            <a:picLocks noChangeAspect="1"/>
          </p:cNvPicPr>
          <p:nvPr/>
        </p:nvPicPr>
        <p:blipFill>
          <a:blip r:embed="rId2"/>
          <a:stretch>
            <a:fillRect/>
          </a:stretch>
        </p:blipFill>
        <p:spPr>
          <a:xfrm>
            <a:off x="552091" y="966961"/>
            <a:ext cx="7841410" cy="4803308"/>
          </a:xfrm>
          <a:prstGeom prst="rect">
            <a:avLst/>
          </a:prstGeom>
        </p:spPr>
      </p:pic>
    </p:spTree>
    <p:extLst>
      <p:ext uri="{BB962C8B-B14F-4D97-AF65-F5344CB8AC3E}">
        <p14:creationId xmlns:p14="http://schemas.microsoft.com/office/powerpoint/2010/main" val="3555135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pic>
        <p:nvPicPr>
          <p:cNvPr id="6" name="Picture 6">
            <a:extLst>
              <a:ext uri="{FF2B5EF4-FFF2-40B4-BE49-F238E27FC236}">
                <a16:creationId xmlns:a16="http://schemas.microsoft.com/office/drawing/2014/main" id="{F0E71167-15DD-4CEA-8B53-AE0B75ABA6D7}"/>
              </a:ext>
            </a:extLst>
          </p:cNvPr>
          <p:cNvPicPr>
            <a:picLocks noChangeAspect="1"/>
          </p:cNvPicPr>
          <p:nvPr/>
        </p:nvPicPr>
        <p:blipFill>
          <a:blip r:embed="rId2"/>
          <a:stretch>
            <a:fillRect/>
          </a:stretch>
        </p:blipFill>
        <p:spPr>
          <a:xfrm>
            <a:off x="422695" y="700763"/>
            <a:ext cx="8048444" cy="5292572"/>
          </a:xfrm>
          <a:prstGeom prst="rect">
            <a:avLst/>
          </a:prstGeom>
        </p:spPr>
      </p:pic>
    </p:spTree>
    <p:extLst>
      <p:ext uri="{BB962C8B-B14F-4D97-AF65-F5344CB8AC3E}">
        <p14:creationId xmlns:p14="http://schemas.microsoft.com/office/powerpoint/2010/main" val="2841608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D60F9B-F07C-4EB0-AB95-21F2F95340AA}"/>
              </a:ext>
            </a:extLst>
          </p:cNvPr>
          <p:cNvSpPr>
            <a:spLocks noGrp="1"/>
          </p:cNvSpPr>
          <p:nvPr>
            <p:ph type="title"/>
          </p:nvPr>
        </p:nvSpPr>
        <p:spPr/>
        <p:txBody>
          <a:bodyPr>
            <a:normAutofit fontScale="90000"/>
          </a:bodyPr>
          <a:lstStyle/>
          <a:p>
            <a:r>
              <a:rPr lang="nl-NL">
                <a:ea typeface="Verdana"/>
              </a:rPr>
              <a:t>Voorkeursvolgorde regels omgevingsplan</a:t>
            </a:r>
            <a:endParaRPr lang="nl-NL"/>
          </a:p>
        </p:txBody>
      </p:sp>
      <p:sp>
        <p:nvSpPr>
          <p:cNvPr id="3" name="Tijdelijke aanduiding voor datum 2">
            <a:extLst>
              <a:ext uri="{FF2B5EF4-FFF2-40B4-BE49-F238E27FC236}">
                <a16:creationId xmlns:a16="http://schemas.microsoft.com/office/drawing/2014/main" id="{2791A463-8408-4F19-8BE5-DC8C11C75C64}"/>
              </a:ext>
            </a:extLst>
          </p:cNvPr>
          <p:cNvSpPr>
            <a:spLocks noGrp="1"/>
          </p:cNvSpPr>
          <p:nvPr>
            <p:ph type="dt" sz="half" idx="10"/>
          </p:nvPr>
        </p:nvSpPr>
        <p:spPr/>
        <p:txBody>
          <a:bodyPr/>
          <a:lstStyle/>
          <a:p>
            <a:fld id="{E0907E72-D634-B14E-8F42-930BB5C3EACA}" type="datetime3">
              <a:rPr lang="nl-NL" smtClean="0"/>
              <a:t>26/5/21</a:t>
            </a:fld>
            <a:endParaRPr lang="nl-NL"/>
          </a:p>
        </p:txBody>
      </p:sp>
      <p:sp>
        <p:nvSpPr>
          <p:cNvPr id="4" name="Tijdelijke aanduiding voor voettekst 3">
            <a:extLst>
              <a:ext uri="{FF2B5EF4-FFF2-40B4-BE49-F238E27FC236}">
                <a16:creationId xmlns:a16="http://schemas.microsoft.com/office/drawing/2014/main" id="{88EDB399-45D2-4EB6-8758-7BDB7DA6CCEC}"/>
              </a:ext>
            </a:extLst>
          </p:cNvPr>
          <p:cNvSpPr>
            <a:spLocks noGrp="1"/>
          </p:cNvSpPr>
          <p:nvPr>
            <p:ph type="ftr" sz="quarter" idx="11"/>
          </p:nvPr>
        </p:nvSpPr>
        <p:spPr/>
        <p:txBody>
          <a:bodyPr/>
          <a:lstStyle/>
          <a:p>
            <a:endParaRPr lang="nl-NL"/>
          </a:p>
        </p:txBody>
      </p:sp>
      <p:pic>
        <p:nvPicPr>
          <p:cNvPr id="6" name="Afbeelding 6">
            <a:extLst>
              <a:ext uri="{FF2B5EF4-FFF2-40B4-BE49-F238E27FC236}">
                <a16:creationId xmlns:a16="http://schemas.microsoft.com/office/drawing/2014/main" id="{38DCC32D-6FF4-41F0-988E-38C0885F2CD6}"/>
              </a:ext>
            </a:extLst>
          </p:cNvPr>
          <p:cNvPicPr>
            <a:picLocks noChangeAspect="1"/>
          </p:cNvPicPr>
          <p:nvPr/>
        </p:nvPicPr>
        <p:blipFill>
          <a:blip r:embed="rId2"/>
          <a:stretch>
            <a:fillRect/>
          </a:stretch>
        </p:blipFill>
        <p:spPr>
          <a:xfrm>
            <a:off x="767443" y="2461532"/>
            <a:ext cx="6172199" cy="3477985"/>
          </a:xfrm>
          <a:prstGeom prst="rect">
            <a:avLst/>
          </a:prstGeom>
        </p:spPr>
      </p:pic>
    </p:spTree>
    <p:extLst>
      <p:ext uri="{BB962C8B-B14F-4D97-AF65-F5344CB8AC3E}">
        <p14:creationId xmlns:p14="http://schemas.microsoft.com/office/powerpoint/2010/main" val="2672875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ea typeface="Verdana"/>
              </a:rPr>
              <a:t>Beleidsregels</a:t>
            </a:r>
          </a:p>
        </p:txBody>
      </p:sp>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sp>
        <p:nvSpPr>
          <p:cNvPr id="5" name="Tijdelijke aanduiding voor tekst 4"/>
          <p:cNvSpPr>
            <a:spLocks noGrp="1"/>
          </p:cNvSpPr>
          <p:nvPr>
            <p:ph type="body" sz="quarter" idx="12"/>
          </p:nvPr>
        </p:nvSpPr>
        <p:spPr/>
        <p:txBody>
          <a:bodyPr vert="horz" lIns="91440" tIns="45720" rIns="91440" bIns="45720" rtlCol="0" anchor="t">
            <a:normAutofit/>
          </a:bodyPr>
          <a:lstStyle/>
          <a:p>
            <a:r>
              <a:rPr lang="nl-NL">
                <a:ea typeface="Verdana"/>
              </a:rPr>
              <a:t>Voorwaarde: er is beslisruimte voor het bestuursorgaan</a:t>
            </a:r>
            <a:endParaRPr lang="en-US">
              <a:ea typeface="Verdana"/>
            </a:endParaRPr>
          </a:p>
          <a:p>
            <a:r>
              <a:rPr lang="nl-NL">
                <a:ea typeface="Verdana"/>
              </a:rPr>
              <a:t>Deze ruimte kan het bestuursorgaan invullen met beleidsregels</a:t>
            </a:r>
            <a:endParaRPr lang="en-US">
              <a:ea typeface="Verdana"/>
            </a:endParaRPr>
          </a:p>
          <a:p>
            <a:r>
              <a:rPr lang="nl-NL">
                <a:ea typeface="Verdana"/>
              </a:rPr>
              <a:t>Zo is vooraf duidelijk hoe het bestuursorgaan omgaat met de beslisruimte </a:t>
            </a:r>
            <a:endParaRPr lang="en-US">
              <a:ea typeface="Verdana"/>
            </a:endParaRPr>
          </a:p>
          <a:p>
            <a:r>
              <a:rPr lang="nl-NL">
                <a:ea typeface="Verdana"/>
              </a:rPr>
              <a:t>Dit draagt bij aan voorspelbaarheid</a:t>
            </a:r>
            <a:endParaRPr lang="en-US">
              <a:ea typeface="Verdana"/>
            </a:endParaRPr>
          </a:p>
          <a:p>
            <a:endParaRPr lang="nl-NL">
              <a:ea typeface="Verdana"/>
            </a:endParaRPr>
          </a:p>
          <a:p>
            <a:pPr marL="0" indent="0">
              <a:buNone/>
            </a:pPr>
            <a:r>
              <a:rPr lang="nl-NL">
                <a:ea typeface="Verdana"/>
              </a:rPr>
              <a:t>In de beleidsregels geeft het bestuursorgaan aan hoe het</a:t>
            </a:r>
            <a:endParaRPr lang="en-US">
              <a:ea typeface="Verdana"/>
            </a:endParaRPr>
          </a:p>
          <a:p>
            <a:pPr>
              <a:buFont typeface="Wingdings"/>
              <a:buChar char="Ø"/>
            </a:pPr>
            <a:r>
              <a:rPr lang="nl-NL">
                <a:ea typeface="Verdana"/>
              </a:rPr>
              <a:t>belangen tegen elkaar afweegt, </a:t>
            </a:r>
            <a:endParaRPr lang="en-US">
              <a:ea typeface="Verdana"/>
            </a:endParaRPr>
          </a:p>
          <a:p>
            <a:pPr>
              <a:buFont typeface="Wingdings"/>
              <a:buChar char="Ø"/>
            </a:pPr>
            <a:r>
              <a:rPr lang="nl-NL">
                <a:ea typeface="Verdana"/>
              </a:rPr>
              <a:t>feiten vaststelt of </a:t>
            </a:r>
            <a:endParaRPr lang="en-US">
              <a:ea typeface="Verdana"/>
            </a:endParaRPr>
          </a:p>
          <a:p>
            <a:pPr>
              <a:buFont typeface="Wingdings"/>
              <a:buChar char="Ø"/>
            </a:pPr>
            <a:r>
              <a:rPr lang="nl-NL">
                <a:ea typeface="Verdana"/>
              </a:rPr>
              <a:t>wettelijke voorschriften uitlegt (bijv. begrippen, criteria)</a:t>
            </a:r>
            <a:endParaRPr lang="en-US">
              <a:ea typeface="Verdana"/>
            </a:endParaRPr>
          </a:p>
          <a:p>
            <a:pPr marL="0" indent="0">
              <a:buNone/>
            </a:pPr>
            <a:r>
              <a:rPr lang="nl-NL" sz="1000">
                <a:ea typeface="Verdana"/>
              </a:rPr>
              <a:t>artikel 1:3 lid 4 van de Algemene wet bestuursrecht (</a:t>
            </a:r>
            <a:r>
              <a:rPr lang="nl-NL" sz="1000" err="1">
                <a:ea typeface="Verdana"/>
              </a:rPr>
              <a:t>Awb</a:t>
            </a:r>
            <a:r>
              <a:rPr lang="nl-NL" sz="1000">
                <a:ea typeface="Verdana"/>
              </a:rPr>
              <a:t>), zie ook titel 4.3 </a:t>
            </a:r>
            <a:r>
              <a:rPr lang="nl-NL" sz="1000" err="1">
                <a:ea typeface="Verdana"/>
              </a:rPr>
              <a:t>Awb</a:t>
            </a:r>
          </a:p>
          <a:p>
            <a:pPr marL="0" indent="0">
              <a:buNone/>
            </a:pPr>
            <a:endParaRPr lang="nl-NL">
              <a:ea typeface="Verdana"/>
            </a:endParaRPr>
          </a:p>
        </p:txBody>
      </p:sp>
    </p:spTree>
    <p:extLst>
      <p:ext uri="{BB962C8B-B14F-4D97-AF65-F5344CB8AC3E}">
        <p14:creationId xmlns:p14="http://schemas.microsoft.com/office/powerpoint/2010/main" val="3778364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ea typeface="Verdana"/>
              </a:rPr>
              <a:t>Beleidsregels</a:t>
            </a:r>
          </a:p>
        </p:txBody>
      </p:sp>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sp>
        <p:nvSpPr>
          <p:cNvPr id="5" name="Tijdelijke aanduiding voor tekst 4"/>
          <p:cNvSpPr>
            <a:spLocks noGrp="1"/>
          </p:cNvSpPr>
          <p:nvPr>
            <p:ph type="body" sz="quarter" idx="12"/>
          </p:nvPr>
        </p:nvSpPr>
        <p:spPr/>
        <p:txBody>
          <a:bodyPr vert="horz" lIns="91440" tIns="45720" rIns="91440" bIns="45720" rtlCol="0" anchor="t">
            <a:normAutofit/>
          </a:bodyPr>
          <a:lstStyle/>
          <a:p>
            <a:pPr marL="0" indent="0">
              <a:buNone/>
            </a:pPr>
            <a:endParaRPr lang="nl-NL" sz="1000">
              <a:ea typeface="Verdana"/>
            </a:endParaRPr>
          </a:p>
          <a:p>
            <a:r>
              <a:rPr lang="nl-NL">
                <a:ea typeface="Verdana"/>
              </a:rPr>
              <a:t>Beleidsregels zijn gericht tot een bestuursorgaan</a:t>
            </a:r>
          </a:p>
          <a:p>
            <a:r>
              <a:rPr lang="nl-NL">
                <a:ea typeface="Verdana"/>
              </a:rPr>
              <a:t>Een beleidsregel kan niet rechtstreeks verplichtingen aan burgers of bedrijven opleggen</a:t>
            </a:r>
            <a:endParaRPr lang="en-US">
              <a:ea typeface="Verdana"/>
            </a:endParaRPr>
          </a:p>
          <a:p>
            <a:r>
              <a:rPr lang="nl-NL">
                <a:ea typeface="Verdana"/>
              </a:rPr>
              <a:t>Beleidsregels gaan altijd over een wettelijke bevoegdheid</a:t>
            </a:r>
          </a:p>
          <a:p>
            <a:r>
              <a:rPr lang="nl-NL">
                <a:ea typeface="Verdana"/>
              </a:rPr>
              <a:t>Een beleidsregel verwijst naar het wettelijk voorschrift waaruit de bevoegdheid voortvloeit</a:t>
            </a:r>
          </a:p>
        </p:txBody>
      </p:sp>
    </p:spTree>
    <p:extLst>
      <p:ext uri="{BB962C8B-B14F-4D97-AF65-F5344CB8AC3E}">
        <p14:creationId xmlns:p14="http://schemas.microsoft.com/office/powerpoint/2010/main" val="2043393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ea typeface="Verdana"/>
              </a:rPr>
              <a:t>Beleidsregels</a:t>
            </a:r>
          </a:p>
        </p:txBody>
      </p:sp>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sp>
        <p:nvSpPr>
          <p:cNvPr id="5" name="Tijdelijke aanduiding voor tekst 4"/>
          <p:cNvSpPr>
            <a:spLocks noGrp="1"/>
          </p:cNvSpPr>
          <p:nvPr>
            <p:ph type="body" sz="quarter" idx="12"/>
          </p:nvPr>
        </p:nvSpPr>
        <p:spPr/>
        <p:txBody>
          <a:bodyPr vert="horz" lIns="91440" tIns="45720" rIns="91440" bIns="45720" rtlCol="0" anchor="t">
            <a:normAutofit/>
          </a:bodyPr>
          <a:lstStyle/>
          <a:p>
            <a:endParaRPr lang="nl-NL">
              <a:ea typeface="Verdana"/>
            </a:endParaRPr>
          </a:p>
          <a:p>
            <a:endParaRPr lang="nl-NL">
              <a:ea typeface="Verdana"/>
            </a:endParaRPr>
          </a:p>
        </p:txBody>
      </p:sp>
      <p:graphicFrame>
        <p:nvGraphicFramePr>
          <p:cNvPr id="7" name="Table 6">
            <a:extLst>
              <a:ext uri="{FF2B5EF4-FFF2-40B4-BE49-F238E27FC236}">
                <a16:creationId xmlns:a16="http://schemas.microsoft.com/office/drawing/2014/main" id="{0A1FFB1E-AF8F-4779-802B-6ED83F1519BA}"/>
              </a:ext>
            </a:extLst>
          </p:cNvPr>
          <p:cNvGraphicFramePr>
            <a:graphicFrameLocks noGrp="1"/>
          </p:cNvGraphicFramePr>
          <p:nvPr/>
        </p:nvGraphicFramePr>
        <p:xfrm>
          <a:off x="0" y="2179320"/>
          <a:ext cx="9144000" cy="24993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4035785635"/>
                    </a:ext>
                  </a:extLst>
                </a:gridCol>
                <a:gridCol w="3048000">
                  <a:extLst>
                    <a:ext uri="{9D8B030D-6E8A-4147-A177-3AD203B41FA5}">
                      <a16:colId xmlns:a16="http://schemas.microsoft.com/office/drawing/2014/main" val="3794476287"/>
                    </a:ext>
                  </a:extLst>
                </a:gridCol>
                <a:gridCol w="3048000">
                  <a:extLst>
                    <a:ext uri="{9D8B030D-6E8A-4147-A177-3AD203B41FA5}">
                      <a16:colId xmlns:a16="http://schemas.microsoft.com/office/drawing/2014/main" val="4228283453"/>
                    </a:ext>
                  </a:extLst>
                </a:gridCol>
              </a:tblGrid>
              <a:tr h="0">
                <a:tc>
                  <a:txBody>
                    <a:bodyPr/>
                    <a:lstStyle/>
                    <a:p>
                      <a:pPr algn="l"/>
                      <a:r>
                        <a:rPr lang="en-US">
                          <a:effectLst/>
                        </a:rPr>
                        <a:t>Overgangsrecht</a:t>
                      </a:r>
                      <a:endParaRPr lang="en-US" b="1">
                        <a:solidFill>
                          <a:srgbClr val="39870C"/>
                        </a:solidFill>
                        <a:effectLst/>
                      </a:endParaRPr>
                    </a:p>
                  </a:txBody>
                  <a:tcPr marL="76200" marR="76200" marT="76200" marB="76200" anchor="ctr"/>
                </a:tc>
                <a:tc>
                  <a:txBody>
                    <a:bodyPr/>
                    <a:lstStyle/>
                    <a:p>
                      <a:pPr algn="l"/>
                      <a:r>
                        <a:rPr lang="en-US">
                          <a:effectLst/>
                        </a:rPr>
                        <a:t>Status na inwerkingtreding Ow</a:t>
                      </a:r>
                      <a:endParaRPr lang="en-US" b="1">
                        <a:solidFill>
                          <a:srgbClr val="39870C"/>
                        </a:solidFill>
                        <a:effectLst/>
                      </a:endParaRPr>
                    </a:p>
                  </a:txBody>
                  <a:tcPr marL="76200" marR="76200" marT="76200" marB="76200" anchor="ctr"/>
                </a:tc>
                <a:tc>
                  <a:txBody>
                    <a:bodyPr/>
                    <a:lstStyle/>
                    <a:p>
                      <a:pPr algn="l"/>
                      <a:r>
                        <a:rPr lang="en-US">
                          <a:effectLst/>
                        </a:rPr>
                        <a:t>Actie gemeente voor inwerkingtreding Ow</a:t>
                      </a:r>
                      <a:endParaRPr lang="en-US" b="1">
                        <a:solidFill>
                          <a:srgbClr val="39870C"/>
                        </a:solidFill>
                        <a:effectLst/>
                      </a:endParaRPr>
                    </a:p>
                  </a:txBody>
                  <a:tcPr marL="76200" marR="76200" marT="76200" marB="76200" anchor="ctr"/>
                </a:tc>
                <a:extLst>
                  <a:ext uri="{0D108BD9-81ED-4DB2-BD59-A6C34878D82A}">
                    <a16:rowId xmlns:a16="http://schemas.microsoft.com/office/drawing/2014/main" val="2773311330"/>
                  </a:ext>
                </a:extLst>
              </a:tr>
              <a:tr h="0">
                <a:tc>
                  <a:txBody>
                    <a:bodyPr/>
                    <a:lstStyle/>
                    <a:p>
                      <a:pPr algn="l" fontAlgn="t"/>
                      <a:r>
                        <a:rPr lang="en-US">
                          <a:effectLst/>
                        </a:rPr>
                        <a:t>Geen overgangsrecht.</a:t>
                      </a:r>
                    </a:p>
                  </a:txBody>
                  <a:tcPr marL="76200" marR="76200" marT="76200" marB="76200"/>
                </a:tc>
                <a:tc>
                  <a:txBody>
                    <a:bodyPr/>
                    <a:lstStyle/>
                    <a:p>
                      <a:pPr algn="l" fontAlgn="t"/>
                      <a:r>
                        <a:rPr lang="en-US">
                          <a:effectLst/>
                        </a:rPr>
                        <a:t>Mogelijk verwijst de beleidsregel naar verkeerde wettelijke bepalingen.</a:t>
                      </a:r>
                    </a:p>
                  </a:txBody>
                  <a:tcPr marL="76200" marR="76200" marT="76200" marB="76200"/>
                </a:tc>
                <a:tc>
                  <a:txBody>
                    <a:bodyPr/>
                    <a:lstStyle/>
                    <a:p>
                      <a:pPr algn="l" fontAlgn="t"/>
                      <a:r>
                        <a:rPr lang="en-US">
                          <a:effectLst/>
                        </a:rPr>
                        <a:t>De gemeente bekijkt of aanpassen en opnieuw bekendmaken van de beleidsregels nodig is in verband met wijzigingen in de regelgeving.</a:t>
                      </a:r>
                    </a:p>
                  </a:txBody>
                  <a:tcPr marL="76200" marR="76200" marT="76200" marB="76200"/>
                </a:tc>
                <a:extLst>
                  <a:ext uri="{0D108BD9-81ED-4DB2-BD59-A6C34878D82A}">
                    <a16:rowId xmlns:a16="http://schemas.microsoft.com/office/drawing/2014/main" val="3333453094"/>
                  </a:ext>
                </a:extLst>
              </a:tr>
            </a:tbl>
          </a:graphicData>
        </a:graphic>
      </p:graphicFrame>
    </p:spTree>
    <p:extLst>
      <p:ext uri="{BB962C8B-B14F-4D97-AF65-F5344CB8AC3E}">
        <p14:creationId xmlns:p14="http://schemas.microsoft.com/office/powerpoint/2010/main" val="1158500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a:t>Deel 2: Tijdelijk deel omgevingsplan</a:t>
            </a:r>
          </a:p>
        </p:txBody>
      </p:sp>
      <p:sp>
        <p:nvSpPr>
          <p:cNvPr id="3" name="Ondertitel 2"/>
          <p:cNvSpPr>
            <a:spLocks noGrp="1"/>
          </p:cNvSpPr>
          <p:nvPr>
            <p:ph type="subTitle" idx="1"/>
          </p:nvPr>
        </p:nvSpPr>
        <p:spPr/>
        <p:txBody>
          <a:bodyPr vert="horz" lIns="91440" tIns="45720" rIns="91440" bIns="45720" rtlCol="0" anchor="t">
            <a:normAutofit/>
          </a:bodyPr>
          <a:lstStyle/>
          <a:p>
            <a:r>
              <a:rPr lang="nl-NL">
                <a:ea typeface="Verdana"/>
              </a:rPr>
              <a:t>Overzichtsplaatje tijdelijk deel omgevingsplan</a:t>
            </a:r>
          </a:p>
          <a:p>
            <a:r>
              <a:rPr lang="nl-NL">
                <a:ea typeface="Verdana"/>
              </a:rPr>
              <a:t>Inzoomen bruidsschat</a:t>
            </a:r>
          </a:p>
          <a:p>
            <a:r>
              <a:rPr lang="nl-NL">
                <a:ea typeface="Verdana"/>
              </a:rPr>
              <a:t>Inzoomen overig tijdelijk deel omgevingsplan</a:t>
            </a:r>
          </a:p>
          <a:p>
            <a:endParaRPr lang="nl-NL">
              <a:ea typeface="Verdana"/>
            </a:endParaRPr>
          </a:p>
        </p:txBody>
      </p:sp>
      <p:sp>
        <p:nvSpPr>
          <p:cNvPr id="4" name="Tijdelijke aanduiding voor datum 3"/>
          <p:cNvSpPr>
            <a:spLocks noGrp="1"/>
          </p:cNvSpPr>
          <p:nvPr>
            <p:ph type="dt" sz="half" idx="2"/>
          </p:nvPr>
        </p:nvSpPr>
        <p:spPr/>
        <p:txBody>
          <a:bodyPr/>
          <a:lstStyle/>
          <a:p>
            <a:r>
              <a:rPr lang="nl-NL"/>
              <a:t>27/05/2021</a:t>
            </a:r>
          </a:p>
        </p:txBody>
      </p:sp>
      <p:sp>
        <p:nvSpPr>
          <p:cNvPr id="5" name="Tijdelijke aanduiding voor voettekst 4"/>
          <p:cNvSpPr>
            <a:spLocks noGrp="1"/>
          </p:cNvSpPr>
          <p:nvPr>
            <p:ph type="ftr" sz="quarter" idx="3"/>
          </p:nvPr>
        </p:nvSpPr>
        <p:spPr/>
        <p:txBody>
          <a:bodyPr/>
          <a:lstStyle/>
          <a:p>
            <a:r>
              <a:rPr lang="nl-NL"/>
              <a:t>Webinar Bodem in het Omgevingsplan</a:t>
            </a:r>
          </a:p>
        </p:txBody>
      </p:sp>
    </p:spTree>
    <p:extLst>
      <p:ext uri="{BB962C8B-B14F-4D97-AF65-F5344CB8AC3E}">
        <p14:creationId xmlns:p14="http://schemas.microsoft.com/office/powerpoint/2010/main" val="3563788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a:t>27/05/2021</a:t>
            </a:r>
          </a:p>
        </p:txBody>
      </p:sp>
      <p:sp>
        <p:nvSpPr>
          <p:cNvPr id="3" name="Tijdelijke aanduiding voor voettekst 2"/>
          <p:cNvSpPr>
            <a:spLocks noGrp="1"/>
          </p:cNvSpPr>
          <p:nvPr>
            <p:ph type="ftr" sz="quarter" idx="11"/>
          </p:nvPr>
        </p:nvSpPr>
        <p:spPr>
          <a:xfrm>
            <a:off x="457200" y="6577100"/>
            <a:ext cx="2895600" cy="365125"/>
          </a:xfrm>
        </p:spPr>
        <p:txBody>
          <a:bodyPr/>
          <a:lstStyle/>
          <a:p>
            <a:r>
              <a:rPr lang="nl-NL"/>
              <a:t>Webinar Bodem in het omgevingsplan	</a:t>
            </a:r>
          </a:p>
        </p:txBody>
      </p:sp>
      <p:sp>
        <p:nvSpPr>
          <p:cNvPr id="5" name="Titel 4"/>
          <p:cNvSpPr>
            <a:spLocks noGrp="1"/>
          </p:cNvSpPr>
          <p:nvPr>
            <p:ph type="title"/>
          </p:nvPr>
        </p:nvSpPr>
        <p:spPr>
          <a:xfrm>
            <a:off x="450850" y="972385"/>
            <a:ext cx="8229600" cy="663123"/>
          </a:xfrm>
        </p:spPr>
        <p:txBody>
          <a:bodyPr/>
          <a:lstStyle/>
          <a:p>
            <a:r>
              <a:rPr lang="nl-NL"/>
              <a:t>Tijdelijk deel omgevingsplan</a:t>
            </a:r>
            <a:endParaRPr lang="en-US"/>
          </a:p>
        </p:txBody>
      </p:sp>
      <p:pic>
        <p:nvPicPr>
          <p:cNvPr id="53" name="Afbeelding 52"/>
          <p:cNvPicPr>
            <a:picLocks noChangeAspect="1"/>
          </p:cNvPicPr>
          <p:nvPr/>
        </p:nvPicPr>
        <p:blipFill>
          <a:blip r:embed="rId2"/>
          <a:stretch>
            <a:fillRect/>
          </a:stretch>
        </p:blipFill>
        <p:spPr>
          <a:xfrm>
            <a:off x="83192" y="2102177"/>
            <a:ext cx="8235996" cy="3921903"/>
          </a:xfrm>
          <a:prstGeom prst="rect">
            <a:avLst/>
          </a:prstGeom>
        </p:spPr>
      </p:pic>
      <p:sp>
        <p:nvSpPr>
          <p:cNvPr id="4" name="Tekstvak 53">
            <a:extLst>
              <a:ext uri="{FF2B5EF4-FFF2-40B4-BE49-F238E27FC236}">
                <a16:creationId xmlns:a16="http://schemas.microsoft.com/office/drawing/2014/main" id="{9B22D470-1132-44EC-9E5A-33D215DF0409}"/>
              </a:ext>
            </a:extLst>
          </p:cNvPr>
          <p:cNvSpPr txBox="1"/>
          <p:nvPr/>
        </p:nvSpPr>
        <p:spPr>
          <a:xfrm>
            <a:off x="3817945" y="5150522"/>
            <a:ext cx="2013164" cy="646331"/>
          </a:xfrm>
          <a:prstGeom prst="rect">
            <a:avLst/>
          </a:prstGeom>
          <a:solidFill>
            <a:srgbClr val="F79646"/>
          </a:solidFill>
        </p:spPr>
        <p:txBody>
          <a:bodyPr wrap="square" lIns="91440" tIns="45720" rIns="91440" bIns="45720" rtlCol="0" anchor="t">
            <a:spAutoFit/>
          </a:bodyPr>
          <a:lstStyle/>
          <a:p>
            <a:pPr defTabSz="914400">
              <a:defRPr/>
            </a:pPr>
            <a:r>
              <a:rPr lang="nl-NL" sz="1200" kern="0" err="1">
                <a:latin typeface="Calibri" panose="020F0502020204030204"/>
              </a:rPr>
              <a:t>Gebiedsspecifiek</a:t>
            </a:r>
            <a:r>
              <a:rPr lang="nl-NL" sz="1200" kern="0">
                <a:latin typeface="Calibri" panose="020F0502020204030204"/>
              </a:rPr>
              <a:t> </a:t>
            </a:r>
            <a:r>
              <a:rPr kumimoji="0" lang="nl-NL" sz="1200" b="0" i="0" u="none" strike="noStrike" kern="0" cap="none" spc="0" normalizeH="0" baseline="0" noProof="0">
                <a:ln>
                  <a:noFill/>
                </a:ln>
                <a:effectLst/>
                <a:uLnTx/>
                <a:uFillTx/>
                <a:latin typeface="Calibri" panose="020F0502020204030204"/>
              </a:rPr>
              <a:t>beleid</a:t>
            </a:r>
            <a:r>
              <a:rPr lang="nl-NL" sz="1200" kern="0">
                <a:latin typeface="Calibri" panose="020F0502020204030204"/>
              </a:rPr>
              <a:t> </a:t>
            </a:r>
            <a:r>
              <a:rPr lang="nl-NL" sz="1200" kern="0" err="1">
                <a:latin typeface="Calibri" panose="020F0502020204030204"/>
              </a:rPr>
              <a:t>Bbk</a:t>
            </a:r>
            <a:endParaRPr kumimoji="0" lang="nl-NL" sz="1200" b="0" i="0" u="none" strike="noStrike" kern="0" cap="none" spc="0" normalizeH="0" baseline="0" noProof="0" err="1">
              <a:ln>
                <a:noFill/>
              </a:ln>
              <a:effectLst/>
              <a:uLnTx/>
              <a:uFillTx/>
              <a:latin typeface="Calibri" panose="020F0502020204030204"/>
            </a:endParaRPr>
          </a:p>
          <a:p>
            <a:pPr defTabSz="914400">
              <a:defRPr/>
            </a:pPr>
            <a:endParaRPr lang="nl-NL" sz="1200" kern="0">
              <a:latin typeface="Calibri" panose="020F0502020204030204"/>
            </a:endParaRPr>
          </a:p>
          <a:p>
            <a:pPr defTabSz="914400">
              <a:defRPr/>
            </a:pPr>
            <a:r>
              <a:rPr lang="nl-NL" sz="1200" kern="0">
                <a:latin typeface="Calibri" panose="020F0502020204030204"/>
              </a:rPr>
              <a:t>Bodemfunctieklassenkaart </a:t>
            </a:r>
            <a:endParaRPr lang="nl-NL" sz="1200" b="0" i="0" u="none" strike="noStrike" kern="0" cap="none" spc="0" normalizeH="0" baseline="0" noProof="0">
              <a:ln>
                <a:noFill/>
              </a:ln>
              <a:effectLst/>
              <a:uLnTx/>
              <a:uFillTx/>
              <a:latin typeface="Calibri" panose="020F0502020204030204"/>
              <a:cs typeface="Calibri"/>
            </a:endParaRPr>
          </a:p>
        </p:txBody>
      </p:sp>
    </p:spTree>
    <p:extLst>
      <p:ext uri="{BB962C8B-B14F-4D97-AF65-F5344CB8AC3E}">
        <p14:creationId xmlns:p14="http://schemas.microsoft.com/office/powerpoint/2010/main" val="173665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ea typeface="Verdana"/>
              </a:rPr>
              <a:t>Bruidsschat (Aanvullingsbesluit) bodem</a:t>
            </a:r>
            <a:endParaRPr lang="nl-NL"/>
          </a:p>
        </p:txBody>
      </p:sp>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sp>
        <p:nvSpPr>
          <p:cNvPr id="5" name="Tijdelijke aanduiding voor tekst 4"/>
          <p:cNvSpPr>
            <a:spLocks noGrp="1"/>
          </p:cNvSpPr>
          <p:nvPr>
            <p:ph type="body" sz="quarter" idx="12"/>
          </p:nvPr>
        </p:nvSpPr>
        <p:spPr>
          <a:xfrm>
            <a:off x="459476" y="1828590"/>
            <a:ext cx="8758088" cy="4288433"/>
          </a:xfrm>
        </p:spPr>
        <p:txBody>
          <a:bodyPr vert="horz" lIns="91440" tIns="45720" rIns="91440" bIns="45720" rtlCol="0" anchor="t">
            <a:normAutofit/>
          </a:bodyPr>
          <a:lstStyle/>
          <a:p>
            <a:r>
              <a:rPr lang="nl-NL">
                <a:ea typeface="Verdana"/>
              </a:rPr>
              <a:t>Bouwen op verontreinigde bodem (ook instructieregel)</a:t>
            </a:r>
          </a:p>
          <a:p>
            <a:r>
              <a:rPr lang="nl-NL">
                <a:ea typeface="Verdana"/>
              </a:rPr>
              <a:t>Nazorg na saneren of na aanpak </a:t>
            </a:r>
            <a:r>
              <a:rPr lang="nl-NL" err="1">
                <a:ea typeface="Verdana"/>
              </a:rPr>
              <a:t>toevalsvondst</a:t>
            </a:r>
            <a:r>
              <a:rPr lang="nl-NL">
                <a:ea typeface="Verdana"/>
              </a:rPr>
              <a:t> bodem (ook instructieregel)</a:t>
            </a:r>
          </a:p>
          <a:p>
            <a:r>
              <a:rPr lang="nl-NL">
                <a:ea typeface="Verdana"/>
              </a:rPr>
              <a:t>Kleinschalig graven (≤ 25m3) in bodem met kwaliteit boven Interventiewaarde</a:t>
            </a:r>
          </a:p>
          <a:p>
            <a:r>
              <a:rPr lang="nl-NL">
                <a:ea typeface="Verdana"/>
              </a:rPr>
              <a:t>Beschikte ernst, geen spoed locaties Wet bodembescherming</a:t>
            </a:r>
          </a:p>
          <a:p>
            <a:pPr marL="0" indent="0">
              <a:buNone/>
            </a:pPr>
            <a:endParaRPr lang="nl-NL">
              <a:ea typeface="Verdana"/>
            </a:endParaRPr>
          </a:p>
          <a:p>
            <a:r>
              <a:rPr lang="nl-NL">
                <a:ea typeface="Verdana"/>
              </a:rPr>
              <a:t>Saneren van de bodem in het zinkassengebied De Kempen </a:t>
            </a:r>
          </a:p>
          <a:p>
            <a:pPr marL="171450" lvl="1" indent="0">
              <a:buNone/>
            </a:pPr>
            <a:r>
              <a:rPr lang="nl-NL" sz="1600">
                <a:solidFill>
                  <a:schemeClr val="tx1"/>
                </a:solidFill>
                <a:ea typeface="Verdana"/>
              </a:rPr>
              <a:t>(= maatwerkregels op paragraaf 4.121 saneren Besluit activiteiten leefomgeving)</a:t>
            </a:r>
          </a:p>
        </p:txBody>
      </p:sp>
    </p:spTree>
    <p:extLst>
      <p:ext uri="{BB962C8B-B14F-4D97-AF65-F5344CB8AC3E}">
        <p14:creationId xmlns:p14="http://schemas.microsoft.com/office/powerpoint/2010/main" val="1230140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err="1">
                <a:ea typeface="Verdana"/>
              </a:rPr>
              <a:t>Gebiedsspecifiek</a:t>
            </a:r>
            <a:r>
              <a:rPr lang="nl-NL">
                <a:ea typeface="Verdana"/>
              </a:rPr>
              <a:t> toetsingskader </a:t>
            </a:r>
            <a:r>
              <a:rPr lang="nl-NL" err="1">
                <a:ea typeface="Verdana"/>
              </a:rPr>
              <a:t>Bbk</a:t>
            </a:r>
            <a:endParaRPr lang="nl-NL" err="1"/>
          </a:p>
        </p:txBody>
      </p:sp>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sp>
        <p:nvSpPr>
          <p:cNvPr id="5" name="Tijdelijke aanduiding voor tekst 4"/>
          <p:cNvSpPr>
            <a:spLocks noGrp="1"/>
          </p:cNvSpPr>
          <p:nvPr>
            <p:ph type="body" sz="quarter" idx="12"/>
          </p:nvPr>
        </p:nvSpPr>
        <p:spPr>
          <a:xfrm>
            <a:off x="459476" y="1828590"/>
            <a:ext cx="8758088" cy="4288433"/>
          </a:xfrm>
        </p:spPr>
        <p:txBody>
          <a:bodyPr vert="horz" lIns="91440" tIns="45720" rIns="91440" bIns="45720" rtlCol="0" anchor="t">
            <a:normAutofit/>
          </a:bodyPr>
          <a:lstStyle/>
          <a:p>
            <a:r>
              <a:rPr lang="nl-NL">
                <a:ea typeface="Verdana"/>
              </a:rPr>
              <a:t>Lokale maximale waarden en percentage bodemvreemd materiaal</a:t>
            </a:r>
          </a:p>
          <a:p>
            <a:r>
              <a:rPr lang="nl-NL">
                <a:ea typeface="Verdana"/>
              </a:rPr>
              <a:t>Bijbehorende kaart en onderbouwing</a:t>
            </a:r>
          </a:p>
          <a:p>
            <a:endParaRPr lang="nl-NL">
              <a:ea typeface="Verdana"/>
            </a:endParaRPr>
          </a:p>
          <a:p>
            <a:pPr marL="0" indent="0">
              <a:buNone/>
            </a:pPr>
            <a:r>
              <a:rPr lang="nl-NL">
                <a:ea typeface="Verdana"/>
              </a:rPr>
              <a:t>Ook in tijdelijk deel:</a:t>
            </a:r>
          </a:p>
          <a:p>
            <a:r>
              <a:rPr lang="nl-NL">
                <a:ea typeface="Verdana"/>
              </a:rPr>
              <a:t>Bodemfunctieklassenkaart </a:t>
            </a:r>
            <a:endParaRPr lang="nl-NL"/>
          </a:p>
        </p:txBody>
      </p:sp>
    </p:spTree>
    <p:extLst>
      <p:ext uri="{BB962C8B-B14F-4D97-AF65-F5344CB8AC3E}">
        <p14:creationId xmlns:p14="http://schemas.microsoft.com/office/powerpoint/2010/main" val="2767393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Spelregels</a:t>
            </a:r>
          </a:p>
        </p:txBody>
      </p:sp>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sp>
        <p:nvSpPr>
          <p:cNvPr id="5" name="Tijdelijke aanduiding voor tekst 4"/>
          <p:cNvSpPr>
            <a:spLocks noGrp="1"/>
          </p:cNvSpPr>
          <p:nvPr>
            <p:ph type="body" sz="quarter" idx="12"/>
          </p:nvPr>
        </p:nvSpPr>
        <p:spPr/>
        <p:txBody>
          <a:bodyPr vert="horz" lIns="91440" tIns="45720" rIns="91440" bIns="45720" rtlCol="0" anchor="t">
            <a:normAutofit/>
          </a:bodyPr>
          <a:lstStyle/>
          <a:p>
            <a:pPr marL="285750" indent="-285750">
              <a:buFont typeface="Arial" panose="020B0604020202020204" pitchFamily="34" charset="0"/>
              <a:buChar char="•"/>
            </a:pPr>
            <a:r>
              <a:rPr lang="nl-NL"/>
              <a:t>Vragen kunnen gesteld worden via de chat </a:t>
            </a:r>
            <a:endParaRPr lang="en-US"/>
          </a:p>
          <a:p>
            <a:pPr marL="285750" indent="-285750">
              <a:buFont typeface="Arial" panose="020B0604020202020204" pitchFamily="34" charset="0"/>
              <a:buChar char="•"/>
            </a:pPr>
            <a:r>
              <a:rPr lang="nl-NL"/>
              <a:t>Tijdens presentatie behandelen we plenair een aantal vragen</a:t>
            </a:r>
            <a:endParaRPr lang="nl-NL">
              <a:ea typeface="Verdana"/>
            </a:endParaRPr>
          </a:p>
          <a:p>
            <a:pPr marL="285750" indent="-285750">
              <a:buFont typeface="Arial" panose="020B0604020202020204" pitchFamily="34" charset="0"/>
              <a:buChar char="•"/>
            </a:pPr>
            <a:r>
              <a:rPr lang="nl-NL"/>
              <a:t>Overzicht meest gestelde vragen en antwoorden komt na </a:t>
            </a:r>
            <a:r>
              <a:rPr lang="nl-NL" err="1"/>
              <a:t>webinar</a:t>
            </a:r>
            <a:r>
              <a:rPr lang="nl-NL"/>
              <a:t> beschikbaar op website </a:t>
            </a:r>
            <a:r>
              <a:rPr lang="nl-NL">
                <a:hlinkClick r:id="rId2"/>
              </a:rPr>
              <a:t>www.aandeslagmetdeomgevingswet.nl</a:t>
            </a:r>
            <a:r>
              <a:rPr lang="nl-NL"/>
              <a:t> </a:t>
            </a:r>
            <a:br>
              <a:rPr lang="nl-NL"/>
            </a:br>
            <a:r>
              <a:rPr lang="nl-NL"/>
              <a:t>(samen met presentatie en terugkijken van </a:t>
            </a:r>
            <a:r>
              <a:rPr lang="nl-NL" err="1"/>
              <a:t>webinar</a:t>
            </a:r>
            <a:r>
              <a:rPr lang="nl-NL"/>
              <a:t>)</a:t>
            </a:r>
            <a:endParaRPr lang="nl-NL">
              <a:ea typeface="Verdana"/>
            </a:endParaRPr>
          </a:p>
          <a:p>
            <a:pPr marL="285750" indent="-285750">
              <a:buFont typeface="Arial" panose="020B0604020202020204" pitchFamily="34" charset="0"/>
              <a:buChar char="•"/>
            </a:pPr>
            <a:r>
              <a:rPr lang="nl-NL"/>
              <a:t>Resterende vragen stellen via Informatiepunt Omgevingswet www.iplo.nl </a:t>
            </a:r>
            <a:endParaRPr lang="nl-NL">
              <a:ea typeface="Verdana"/>
            </a:endParaRPr>
          </a:p>
          <a:p>
            <a:pPr marL="285750" indent="-285750">
              <a:buFont typeface="Arial" panose="020B0604020202020204" pitchFamily="34" charset="0"/>
              <a:buChar char="•"/>
            </a:pPr>
            <a:endParaRPr lang="nl-NL"/>
          </a:p>
        </p:txBody>
      </p:sp>
      <p:pic>
        <p:nvPicPr>
          <p:cNvPr id="7" name="Afbeelding 6"/>
          <p:cNvPicPr>
            <a:picLocks noChangeAspect="1"/>
          </p:cNvPicPr>
          <p:nvPr/>
        </p:nvPicPr>
        <p:blipFill>
          <a:blip r:embed="rId3"/>
          <a:stretch>
            <a:fillRect/>
          </a:stretch>
        </p:blipFill>
        <p:spPr>
          <a:xfrm>
            <a:off x="867266" y="4389195"/>
            <a:ext cx="4203438" cy="1727828"/>
          </a:xfrm>
          <a:prstGeom prst="rect">
            <a:avLst/>
          </a:prstGeom>
        </p:spPr>
      </p:pic>
    </p:spTree>
    <p:extLst>
      <p:ext uri="{BB962C8B-B14F-4D97-AF65-F5344CB8AC3E}">
        <p14:creationId xmlns:p14="http://schemas.microsoft.com/office/powerpoint/2010/main" val="2205474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a:t>Deel 3: transitie omgevingsplan</a:t>
            </a:r>
          </a:p>
        </p:txBody>
      </p:sp>
      <p:sp>
        <p:nvSpPr>
          <p:cNvPr id="3" name="Ondertitel 2"/>
          <p:cNvSpPr>
            <a:spLocks noGrp="1"/>
          </p:cNvSpPr>
          <p:nvPr>
            <p:ph type="subTitle" idx="1"/>
          </p:nvPr>
        </p:nvSpPr>
        <p:spPr>
          <a:xfrm>
            <a:off x="442913" y="2413590"/>
            <a:ext cx="8216178" cy="2375226"/>
          </a:xfrm>
        </p:spPr>
        <p:txBody>
          <a:bodyPr vert="horz" lIns="91440" tIns="45720" rIns="91440" bIns="45720" rtlCol="0" anchor="t">
            <a:normAutofit/>
          </a:bodyPr>
          <a:lstStyle/>
          <a:p>
            <a:r>
              <a:rPr lang="nl-NL"/>
              <a:t>Transitiefase 2022-2029: stapsgewijs werken aan omgevingsplan</a:t>
            </a:r>
          </a:p>
          <a:p>
            <a:r>
              <a:rPr lang="nl-NL"/>
              <a:t>Bodem in omgevingsplan: wat moet en wat kan?</a:t>
            </a:r>
            <a:endParaRPr lang="nl-NL">
              <a:ea typeface="Verdana"/>
            </a:endParaRPr>
          </a:p>
          <a:p>
            <a:r>
              <a:rPr lang="nl-NL"/>
              <a:t>Stappenplan voorbereiding voor gemeenten</a:t>
            </a:r>
            <a:endParaRPr lang="nl-NL">
              <a:ea typeface="Verdana"/>
            </a:endParaRPr>
          </a:p>
          <a:p>
            <a:r>
              <a:rPr lang="nl-NL"/>
              <a:t>Wat te doen met de bruidsschat?</a:t>
            </a:r>
            <a:endParaRPr lang="nl-NL">
              <a:ea typeface="Verdana"/>
            </a:endParaRPr>
          </a:p>
          <a:p>
            <a:r>
              <a:rPr lang="nl-NL"/>
              <a:t>Wat te doen met huidig beleid (nota bodembeheer)?</a:t>
            </a:r>
            <a:endParaRPr lang="nl-NL">
              <a:ea typeface="Verdana"/>
            </a:endParaRPr>
          </a:p>
        </p:txBody>
      </p:sp>
      <p:sp>
        <p:nvSpPr>
          <p:cNvPr id="4" name="Tijdelijke aanduiding voor datum 3"/>
          <p:cNvSpPr>
            <a:spLocks noGrp="1"/>
          </p:cNvSpPr>
          <p:nvPr>
            <p:ph type="dt" sz="half" idx="2"/>
          </p:nvPr>
        </p:nvSpPr>
        <p:spPr/>
        <p:txBody>
          <a:bodyPr/>
          <a:lstStyle/>
          <a:p>
            <a:r>
              <a:rPr lang="nl-NL"/>
              <a:t>27/05/2021</a:t>
            </a:r>
          </a:p>
        </p:txBody>
      </p:sp>
      <p:sp>
        <p:nvSpPr>
          <p:cNvPr id="5" name="Tijdelijke aanduiding voor voettekst 4"/>
          <p:cNvSpPr>
            <a:spLocks noGrp="1"/>
          </p:cNvSpPr>
          <p:nvPr>
            <p:ph type="ftr" sz="quarter" idx="3"/>
          </p:nvPr>
        </p:nvSpPr>
        <p:spPr/>
        <p:txBody>
          <a:bodyPr/>
          <a:lstStyle/>
          <a:p>
            <a:r>
              <a:rPr lang="nl-NL"/>
              <a:t>Webinar Bodem in het Omgevingsplan</a:t>
            </a:r>
          </a:p>
        </p:txBody>
      </p:sp>
    </p:spTree>
    <p:extLst>
      <p:ext uri="{BB962C8B-B14F-4D97-AF65-F5344CB8AC3E}">
        <p14:creationId xmlns:p14="http://schemas.microsoft.com/office/powerpoint/2010/main" val="2120153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Transitiefase: tijdelijk -&gt; nieuw </a:t>
            </a:r>
          </a:p>
        </p:txBody>
      </p:sp>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sp>
        <p:nvSpPr>
          <p:cNvPr id="5" name="Tijdelijke aanduiding voor tekst 4"/>
          <p:cNvSpPr>
            <a:spLocks noGrp="1"/>
          </p:cNvSpPr>
          <p:nvPr>
            <p:ph type="body" sz="quarter" idx="12"/>
          </p:nvPr>
        </p:nvSpPr>
        <p:spPr/>
        <p:txBody>
          <a:bodyPr/>
          <a:lstStyle/>
          <a:p>
            <a:endParaRPr lang="nl-NL"/>
          </a:p>
          <a:p>
            <a:r>
              <a:rPr lang="nl-NL"/>
              <a:t>Omgevingsplan tijdelijk deel bij in werking treden Omgevingswet</a:t>
            </a:r>
          </a:p>
          <a:p>
            <a:r>
              <a:rPr lang="nl-NL"/>
              <a:t>Vervolgens (stapsgewijs opbouwen via) wijzigen omgevingsplan</a:t>
            </a:r>
          </a:p>
          <a:p>
            <a:r>
              <a:rPr lang="nl-NL"/>
              <a:t>Uiterlijk 31-12-2029 nieuw deel omgevingsplan volledig opgebouwd</a:t>
            </a:r>
          </a:p>
          <a:p>
            <a:endParaRPr lang="nl-NL"/>
          </a:p>
          <a:p>
            <a:r>
              <a:rPr lang="nl-NL"/>
              <a:t>Aandachtspunten:</a:t>
            </a:r>
          </a:p>
          <a:p>
            <a:pPr marL="742950" lvl="1" indent="-285750">
              <a:buFont typeface="Wingdings" panose="05000000000000000000" pitchFamily="2" charset="2"/>
              <a:buChar char="§"/>
            </a:pPr>
            <a:r>
              <a:rPr lang="nl-NL" sz="1600">
                <a:solidFill>
                  <a:schemeClr val="tx1"/>
                </a:solidFill>
              </a:rPr>
              <a:t>Bij eerste wijziging: structuur in beeld</a:t>
            </a:r>
          </a:p>
          <a:p>
            <a:pPr marL="742950" lvl="1" indent="-285750">
              <a:buFont typeface="Wingdings" panose="05000000000000000000" pitchFamily="2" charset="2"/>
              <a:buChar char="§"/>
            </a:pPr>
            <a:r>
              <a:rPr lang="nl-NL" sz="1600">
                <a:solidFill>
                  <a:schemeClr val="tx1"/>
                </a:solidFill>
              </a:rPr>
              <a:t>Gebruik online tool ‘ontwerpvragen omgevingsplan’</a:t>
            </a:r>
          </a:p>
          <a:p>
            <a:pPr marL="742950" lvl="1" indent="-285750">
              <a:buFont typeface="Wingdings" panose="05000000000000000000" pitchFamily="2" charset="2"/>
              <a:buChar char="§"/>
            </a:pPr>
            <a:r>
              <a:rPr lang="nl-NL" sz="1600">
                <a:solidFill>
                  <a:schemeClr val="tx1"/>
                </a:solidFill>
              </a:rPr>
              <a:t>Aflopen van overgangsrecht</a:t>
            </a:r>
          </a:p>
          <a:p>
            <a:pPr marL="742950" lvl="1" indent="-285750">
              <a:buFont typeface="Wingdings" panose="05000000000000000000" pitchFamily="2" charset="2"/>
              <a:buChar char="§"/>
            </a:pPr>
            <a:r>
              <a:rPr lang="nl-NL" sz="1600">
                <a:solidFill>
                  <a:schemeClr val="tx1"/>
                </a:solidFill>
              </a:rPr>
              <a:t>Continueren van huidig beleid</a:t>
            </a:r>
          </a:p>
          <a:p>
            <a:pPr lvl="1"/>
            <a:endParaRPr lang="nl-NL"/>
          </a:p>
          <a:p>
            <a:endParaRPr lang="nl-NL"/>
          </a:p>
          <a:p>
            <a:endParaRPr lang="nl-NL"/>
          </a:p>
        </p:txBody>
      </p:sp>
    </p:spTree>
    <p:extLst>
      <p:ext uri="{BB962C8B-B14F-4D97-AF65-F5344CB8AC3E}">
        <p14:creationId xmlns:p14="http://schemas.microsoft.com/office/powerpoint/2010/main" val="2867650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a:t>27/05/2021</a:t>
            </a:r>
          </a:p>
        </p:txBody>
      </p:sp>
      <p:sp>
        <p:nvSpPr>
          <p:cNvPr id="3" name="Tijdelijke aanduiding voor voettekst 2"/>
          <p:cNvSpPr>
            <a:spLocks noGrp="1"/>
          </p:cNvSpPr>
          <p:nvPr>
            <p:ph type="ftr" sz="quarter" idx="11"/>
          </p:nvPr>
        </p:nvSpPr>
        <p:spPr>
          <a:xfrm>
            <a:off x="457200" y="6577100"/>
            <a:ext cx="2895600" cy="365125"/>
          </a:xfrm>
        </p:spPr>
        <p:txBody>
          <a:bodyPr/>
          <a:lstStyle/>
          <a:p>
            <a:r>
              <a:rPr lang="nl-NL"/>
              <a:t>Webinar Bodem in het omgevingsplan	</a:t>
            </a:r>
          </a:p>
        </p:txBody>
      </p:sp>
      <p:sp>
        <p:nvSpPr>
          <p:cNvPr id="5" name="Titel 4"/>
          <p:cNvSpPr>
            <a:spLocks noGrp="1"/>
          </p:cNvSpPr>
          <p:nvPr>
            <p:ph type="title"/>
          </p:nvPr>
        </p:nvSpPr>
        <p:spPr>
          <a:xfrm>
            <a:off x="457200" y="763916"/>
            <a:ext cx="8229600" cy="663123"/>
          </a:xfrm>
        </p:spPr>
        <p:txBody>
          <a:bodyPr>
            <a:normAutofit fontScale="90000"/>
          </a:bodyPr>
          <a:lstStyle/>
          <a:p>
            <a:r>
              <a:rPr lang="nl-NL"/>
              <a:t>Transitie naar nieuw deel omgevingsplan</a:t>
            </a:r>
          </a:p>
        </p:txBody>
      </p:sp>
      <p:sp>
        <p:nvSpPr>
          <p:cNvPr id="30" name="Driehoek 7">
            <a:extLst>
              <a:ext uri="{FF2B5EF4-FFF2-40B4-BE49-F238E27FC236}">
                <a16:creationId xmlns:a16="http://schemas.microsoft.com/office/drawing/2014/main" id="{F4406BCD-365E-2345-A488-CB81AFAC7602}"/>
              </a:ext>
            </a:extLst>
          </p:cNvPr>
          <p:cNvSpPr/>
          <p:nvPr/>
        </p:nvSpPr>
        <p:spPr>
          <a:xfrm rot="16200000">
            <a:off x="1820288" y="2313438"/>
            <a:ext cx="2925323" cy="2676674"/>
          </a:xfrm>
          <a:prstGeom prst="triangle">
            <a:avLst>
              <a:gd name="adj" fmla="val 65974"/>
            </a:avLst>
          </a:prstGeom>
          <a:solidFill>
            <a:srgbClr val="8EBAE5">
              <a:lumMod val="60000"/>
              <a:lumOff val="40000"/>
            </a:srgbClr>
          </a:solidFill>
          <a:ln w="12700" cap="flat" cmpd="sng" algn="ctr">
            <a:noFill/>
            <a:prstDash val="solid"/>
            <a:miter lim="800000"/>
          </a:ln>
          <a:effectLst/>
        </p:spPr>
        <p:txBody>
          <a:bodyPr rtlCol="0" anchor="ctr"/>
          <a:lstStyle/>
          <a:p>
            <a:pPr marL="0" marR="0" lvl="0" indent="0" algn="ctr" defTabSz="742950" eaLnBrk="1" fontAlgn="base" latinLnBrk="0" hangingPunct="1">
              <a:lnSpc>
                <a:spcPct val="100000"/>
              </a:lnSpc>
              <a:spcBef>
                <a:spcPct val="0"/>
              </a:spcBef>
              <a:spcAft>
                <a:spcPct val="0"/>
              </a:spcAft>
              <a:buClrTx/>
              <a:buSzTx/>
              <a:buFontTx/>
              <a:buNone/>
              <a:tabLst/>
              <a:defRPr/>
            </a:pPr>
            <a:endParaRPr kumimoji="0" lang="nl-NL" sz="1950" b="1" i="0" u="none" strike="noStrike" kern="0" cap="none" spc="0" normalizeH="0" baseline="0" noProof="0">
              <a:ln>
                <a:noFill/>
              </a:ln>
              <a:solidFill>
                <a:prstClr val="white"/>
              </a:solidFill>
              <a:effectLst/>
              <a:uLnTx/>
              <a:uFillTx/>
              <a:latin typeface="Arial"/>
              <a:ea typeface="+mn-ea"/>
              <a:cs typeface="+mn-cs"/>
            </a:endParaRPr>
          </a:p>
        </p:txBody>
      </p:sp>
      <p:grpSp>
        <p:nvGrpSpPr>
          <p:cNvPr id="31" name="Groep 30">
            <a:extLst>
              <a:ext uri="{FF2B5EF4-FFF2-40B4-BE49-F238E27FC236}">
                <a16:creationId xmlns:a16="http://schemas.microsoft.com/office/drawing/2014/main" id="{1D3B3116-FA19-D649-A0AD-522F9A09AB09}"/>
              </a:ext>
            </a:extLst>
          </p:cNvPr>
          <p:cNvGrpSpPr/>
          <p:nvPr/>
        </p:nvGrpSpPr>
        <p:grpSpPr>
          <a:xfrm>
            <a:off x="-106880" y="1318336"/>
            <a:ext cx="8006572" cy="5049425"/>
            <a:chOff x="3615943" y="1595567"/>
            <a:chExt cx="8006572" cy="5049425"/>
          </a:xfrm>
        </p:grpSpPr>
        <p:sp>
          <p:nvSpPr>
            <p:cNvPr id="32" name="Rechthoekige driehoek 31">
              <a:extLst>
                <a:ext uri="{FF2B5EF4-FFF2-40B4-BE49-F238E27FC236}">
                  <a16:creationId xmlns:a16="http://schemas.microsoft.com/office/drawing/2014/main" id="{CC9C29ED-FC96-3C4F-8211-46691D26FFBF}"/>
                </a:ext>
              </a:extLst>
            </p:cNvPr>
            <p:cNvSpPr/>
            <p:nvPr/>
          </p:nvSpPr>
          <p:spPr>
            <a:xfrm>
              <a:off x="5648949" y="5650381"/>
              <a:ext cx="2457273" cy="994611"/>
            </a:xfrm>
            <a:prstGeom prst="rtTriangle">
              <a:avLst/>
            </a:prstGeom>
            <a:solidFill>
              <a:srgbClr val="C20015">
                <a:lumMod val="60000"/>
                <a:lumOff val="40000"/>
              </a:srgbClr>
            </a:solidFill>
            <a:ln w="19050" cap="flat" cmpd="sng" algn="ctr">
              <a:solidFill>
                <a:srgbClr val="000000"/>
              </a:solidFill>
              <a:prstDash val="solid"/>
              <a:miter lim="800000"/>
            </a:ln>
            <a:effectLst/>
          </p:spPr>
          <p:txBody>
            <a:bodyPr rtlCol="0" anchor="ctr"/>
            <a:lstStyle/>
            <a:p>
              <a:pPr marL="0" marR="0" lvl="0" indent="0" algn="ctr" defTabSz="742950" eaLnBrk="1" fontAlgn="base" latinLnBrk="0" hangingPunct="1">
                <a:lnSpc>
                  <a:spcPct val="100000"/>
                </a:lnSpc>
                <a:spcBef>
                  <a:spcPct val="0"/>
                </a:spcBef>
                <a:spcAft>
                  <a:spcPct val="0"/>
                </a:spcAft>
                <a:buClrTx/>
                <a:buSzTx/>
                <a:buFontTx/>
                <a:buNone/>
                <a:tabLst/>
                <a:defRPr/>
              </a:pPr>
              <a:endParaRPr kumimoji="0" lang="nl-NL" sz="1950" b="1" i="0" u="none" strike="noStrike" kern="0" cap="none" spc="0" normalizeH="0" baseline="0" noProof="0">
                <a:ln>
                  <a:noFill/>
                </a:ln>
                <a:solidFill>
                  <a:prstClr val="white"/>
                </a:solidFill>
                <a:effectLst/>
                <a:uLnTx/>
                <a:uFillTx/>
                <a:latin typeface="Arial"/>
                <a:ea typeface="+mn-ea"/>
                <a:cs typeface="+mn-cs"/>
              </a:endParaRPr>
            </a:p>
          </p:txBody>
        </p:sp>
        <p:sp>
          <p:nvSpPr>
            <p:cNvPr id="33" name="Rechthoek 32">
              <a:extLst>
                <a:ext uri="{FF2B5EF4-FFF2-40B4-BE49-F238E27FC236}">
                  <a16:creationId xmlns:a16="http://schemas.microsoft.com/office/drawing/2014/main" id="{F5CBE63A-A2C1-9547-80C2-19BD365BEEB0}"/>
                </a:ext>
              </a:extLst>
            </p:cNvPr>
            <p:cNvSpPr/>
            <p:nvPr/>
          </p:nvSpPr>
          <p:spPr>
            <a:xfrm>
              <a:off x="8325622" y="2491056"/>
              <a:ext cx="2676672" cy="2925326"/>
            </a:xfrm>
            <a:prstGeom prst="rect">
              <a:avLst/>
            </a:prstGeom>
            <a:solidFill>
              <a:srgbClr val="8EBAE5">
                <a:lumMod val="60000"/>
                <a:lumOff val="40000"/>
              </a:srgbClr>
            </a:solidFill>
            <a:ln w="12700" cap="flat" cmpd="sng" algn="ctr">
              <a:noFill/>
              <a:prstDash val="solid"/>
              <a:miter lim="800000"/>
            </a:ln>
            <a:effectLst/>
          </p:spPr>
          <p:txBody>
            <a:bodyPr rtlCol="0" anchor="ctr"/>
            <a:lstStyle/>
            <a:p>
              <a:pPr marL="0" marR="0" lvl="0" indent="0" algn="ctr" defTabSz="742950" eaLnBrk="1" fontAlgn="base" latinLnBrk="0" hangingPunct="1">
                <a:lnSpc>
                  <a:spcPct val="100000"/>
                </a:lnSpc>
                <a:spcBef>
                  <a:spcPct val="0"/>
                </a:spcBef>
                <a:spcAft>
                  <a:spcPct val="0"/>
                </a:spcAft>
                <a:buClrTx/>
                <a:buSzTx/>
                <a:buFontTx/>
                <a:buNone/>
                <a:tabLst/>
                <a:defRPr/>
              </a:pPr>
              <a:r>
                <a:rPr kumimoji="0" lang="nl-NL" sz="1950" b="1" i="0" u="none" strike="noStrike" kern="0" cap="none" spc="0" normalizeH="0" baseline="0" noProof="0">
                  <a:ln>
                    <a:noFill/>
                  </a:ln>
                  <a:solidFill>
                    <a:prstClr val="black"/>
                  </a:solidFill>
                  <a:effectLst/>
                  <a:uLnTx/>
                  <a:uFillTx/>
                  <a:latin typeface="Arial"/>
                  <a:ea typeface="+mn-ea"/>
                  <a:cs typeface="+mn-cs"/>
                </a:rPr>
                <a:t>Omgevingsplan</a:t>
              </a:r>
            </a:p>
            <a:p>
              <a:pPr marL="0" marR="0" lvl="0" indent="0" algn="ctr" defTabSz="742950" eaLnBrk="1" fontAlgn="base" latinLnBrk="0" hangingPunct="1">
                <a:lnSpc>
                  <a:spcPct val="100000"/>
                </a:lnSpc>
                <a:spcBef>
                  <a:spcPct val="0"/>
                </a:spcBef>
                <a:spcAft>
                  <a:spcPct val="0"/>
                </a:spcAft>
                <a:buClrTx/>
                <a:buSzTx/>
                <a:buFontTx/>
                <a:buNone/>
                <a:tabLst/>
                <a:defRPr/>
              </a:pPr>
              <a:r>
                <a:rPr kumimoji="0" lang="nl-NL" sz="1950" b="1" i="0" u="none" strike="noStrike" kern="0" cap="none" spc="0" normalizeH="0" baseline="0" noProof="0">
                  <a:ln>
                    <a:noFill/>
                  </a:ln>
                  <a:solidFill>
                    <a:prstClr val="black"/>
                  </a:solidFill>
                  <a:effectLst/>
                  <a:uLnTx/>
                  <a:uFillTx/>
                  <a:latin typeface="Arial"/>
                  <a:ea typeface="+mn-ea"/>
                  <a:cs typeface="+mn-cs"/>
                </a:rPr>
                <a:t>nieuwe stijl</a:t>
              </a:r>
            </a:p>
          </p:txBody>
        </p:sp>
        <p:cxnSp>
          <p:nvCxnSpPr>
            <p:cNvPr id="34" name="Rechte verbindingslijn met pijl 33">
              <a:extLst>
                <a:ext uri="{FF2B5EF4-FFF2-40B4-BE49-F238E27FC236}">
                  <a16:creationId xmlns:a16="http://schemas.microsoft.com/office/drawing/2014/main" id="{AF9D40CB-4DF8-3B49-A49B-7534AF34C2D3}"/>
                </a:ext>
              </a:extLst>
            </p:cNvPr>
            <p:cNvCxnSpPr/>
            <p:nvPr/>
          </p:nvCxnSpPr>
          <p:spPr>
            <a:xfrm>
              <a:off x="5648949" y="1905965"/>
              <a:ext cx="5353345" cy="0"/>
            </a:xfrm>
            <a:prstGeom prst="straightConnector1">
              <a:avLst/>
            </a:prstGeom>
            <a:noFill/>
            <a:ln w="28575" cap="flat" cmpd="sng" algn="ctr">
              <a:solidFill>
                <a:srgbClr val="000000"/>
              </a:solidFill>
              <a:prstDash val="solid"/>
              <a:miter lim="800000"/>
              <a:headEnd type="oval" w="med" len="med"/>
              <a:tailEnd type="arrow" w="med" len="med"/>
            </a:ln>
            <a:effectLst/>
          </p:spPr>
        </p:cxnSp>
        <p:sp>
          <p:nvSpPr>
            <p:cNvPr id="35" name="Tekstvak 34">
              <a:extLst>
                <a:ext uri="{FF2B5EF4-FFF2-40B4-BE49-F238E27FC236}">
                  <a16:creationId xmlns:a16="http://schemas.microsoft.com/office/drawing/2014/main" id="{3460F42E-D466-4A4A-A5F1-FA5A411CA15C}"/>
                </a:ext>
              </a:extLst>
            </p:cNvPr>
            <p:cNvSpPr txBox="1"/>
            <p:nvPr/>
          </p:nvSpPr>
          <p:spPr>
            <a:xfrm>
              <a:off x="7711303" y="1605883"/>
              <a:ext cx="1228637" cy="317459"/>
            </a:xfrm>
            <a:prstGeom prst="rect">
              <a:avLst/>
            </a:prstGeom>
            <a:noFill/>
          </p:spPr>
          <p:txBody>
            <a:bodyPr wrap="square" rtlCol="0">
              <a:spAutoFit/>
            </a:bodyPr>
            <a:lstStyle/>
            <a:p>
              <a:pPr marL="0" marR="0" lvl="0" indent="0" algn="ctr" defTabSz="742950" eaLnBrk="1" fontAlgn="base" latinLnBrk="0" hangingPunct="1">
                <a:lnSpc>
                  <a:spcPct val="100000"/>
                </a:lnSpc>
                <a:spcBef>
                  <a:spcPct val="0"/>
                </a:spcBef>
                <a:spcAft>
                  <a:spcPct val="0"/>
                </a:spcAft>
                <a:buClrTx/>
                <a:buSzTx/>
                <a:buFontTx/>
                <a:buNone/>
                <a:tabLst/>
                <a:defRPr/>
              </a:pPr>
              <a:r>
                <a:rPr kumimoji="0" lang="nl-NL" sz="1463" b="0" i="0" u="none" strike="noStrike" kern="0" cap="none" spc="0" normalizeH="0" baseline="0" noProof="0">
                  <a:ln>
                    <a:noFill/>
                  </a:ln>
                  <a:solidFill>
                    <a:prstClr val="black"/>
                  </a:solidFill>
                  <a:effectLst/>
                  <a:uLnTx/>
                  <a:uFillTx/>
                  <a:ea typeface="ＭＳ Ｐゴシック" charset="-128"/>
                </a:rPr>
                <a:t>tijd</a:t>
              </a:r>
            </a:p>
          </p:txBody>
        </p:sp>
        <p:sp>
          <p:nvSpPr>
            <p:cNvPr id="36" name="Tekstvak 35">
              <a:extLst>
                <a:ext uri="{FF2B5EF4-FFF2-40B4-BE49-F238E27FC236}">
                  <a16:creationId xmlns:a16="http://schemas.microsoft.com/office/drawing/2014/main" id="{27C0BE51-4A8C-744C-A9DD-A5AC9742AFAD}"/>
                </a:ext>
              </a:extLst>
            </p:cNvPr>
            <p:cNvSpPr txBox="1"/>
            <p:nvPr/>
          </p:nvSpPr>
          <p:spPr>
            <a:xfrm>
              <a:off x="5297910" y="1595567"/>
              <a:ext cx="965357" cy="292388"/>
            </a:xfrm>
            <a:prstGeom prst="rect">
              <a:avLst/>
            </a:prstGeom>
            <a:noFill/>
          </p:spPr>
          <p:txBody>
            <a:bodyPr wrap="square" rtlCol="0">
              <a:spAutoFit/>
            </a:bodyPr>
            <a:lstStyle/>
            <a:p>
              <a:pPr marL="0" marR="0" lvl="0" indent="0" algn="ctr" defTabSz="742950" eaLnBrk="1" fontAlgn="base" latinLnBrk="0" hangingPunct="1">
                <a:lnSpc>
                  <a:spcPct val="100000"/>
                </a:lnSpc>
                <a:spcBef>
                  <a:spcPct val="0"/>
                </a:spcBef>
                <a:spcAft>
                  <a:spcPct val="0"/>
                </a:spcAft>
                <a:buClrTx/>
                <a:buSzTx/>
                <a:buFontTx/>
                <a:buNone/>
                <a:tabLst/>
                <a:defRPr/>
              </a:pPr>
              <a:r>
                <a:rPr kumimoji="0" lang="nl-NL" sz="1300" b="0" i="0" u="none" strike="noStrike" kern="0" cap="none" spc="0" normalizeH="0" baseline="0" noProof="0">
                  <a:ln>
                    <a:noFill/>
                  </a:ln>
                  <a:solidFill>
                    <a:prstClr val="black"/>
                  </a:solidFill>
                  <a:effectLst/>
                  <a:uLnTx/>
                  <a:uFillTx/>
                  <a:ea typeface="ＭＳ Ｐゴシック" charset="-128"/>
                </a:rPr>
                <a:t>1-1-2022</a:t>
              </a:r>
            </a:p>
          </p:txBody>
        </p:sp>
        <p:sp>
          <p:nvSpPr>
            <p:cNvPr id="37" name="Tekstvak 36">
              <a:extLst>
                <a:ext uri="{FF2B5EF4-FFF2-40B4-BE49-F238E27FC236}">
                  <a16:creationId xmlns:a16="http://schemas.microsoft.com/office/drawing/2014/main" id="{71E598F3-1D60-0841-B0E9-10FDCE048FD2}"/>
                </a:ext>
              </a:extLst>
            </p:cNvPr>
            <p:cNvSpPr txBox="1"/>
            <p:nvPr/>
          </p:nvSpPr>
          <p:spPr>
            <a:xfrm>
              <a:off x="10563495" y="1595567"/>
              <a:ext cx="1059020" cy="292388"/>
            </a:xfrm>
            <a:prstGeom prst="rect">
              <a:avLst/>
            </a:prstGeom>
            <a:noFill/>
          </p:spPr>
          <p:txBody>
            <a:bodyPr wrap="square" rtlCol="0">
              <a:spAutoFit/>
            </a:bodyPr>
            <a:lstStyle/>
            <a:p>
              <a:pPr marL="0" marR="0" lvl="0" indent="0" algn="ctr" defTabSz="742950" eaLnBrk="1" fontAlgn="base" latinLnBrk="0" hangingPunct="1">
                <a:lnSpc>
                  <a:spcPct val="100000"/>
                </a:lnSpc>
                <a:spcBef>
                  <a:spcPct val="0"/>
                </a:spcBef>
                <a:spcAft>
                  <a:spcPct val="0"/>
                </a:spcAft>
                <a:buClrTx/>
                <a:buSzTx/>
                <a:buFontTx/>
                <a:buNone/>
                <a:tabLst/>
                <a:defRPr/>
              </a:pPr>
              <a:r>
                <a:rPr kumimoji="0" lang="nl-NL" sz="1300" b="0" i="0" u="none" strike="noStrike" kern="0" cap="none" spc="0" normalizeH="0" baseline="0" noProof="0">
                  <a:ln>
                    <a:noFill/>
                  </a:ln>
                  <a:solidFill>
                    <a:prstClr val="black"/>
                  </a:solidFill>
                  <a:effectLst/>
                  <a:uLnTx/>
                  <a:uFillTx/>
                  <a:ea typeface="ＭＳ Ｐゴシック" charset="-128"/>
                </a:rPr>
                <a:t>31-12-2029</a:t>
              </a:r>
            </a:p>
          </p:txBody>
        </p:sp>
        <p:cxnSp>
          <p:nvCxnSpPr>
            <p:cNvPr id="38" name="Rechte verbindingslijn met pijl 37">
              <a:extLst>
                <a:ext uri="{FF2B5EF4-FFF2-40B4-BE49-F238E27FC236}">
                  <a16:creationId xmlns:a16="http://schemas.microsoft.com/office/drawing/2014/main" id="{E5200810-AD47-2E42-AC90-485236769F5B}"/>
                </a:ext>
              </a:extLst>
            </p:cNvPr>
            <p:cNvCxnSpPr>
              <a:cxnSpLocks/>
            </p:cNvCxnSpPr>
            <p:nvPr/>
          </p:nvCxnSpPr>
          <p:spPr>
            <a:xfrm>
              <a:off x="5648949" y="2257004"/>
              <a:ext cx="3817549" cy="0"/>
            </a:xfrm>
            <a:prstGeom prst="straightConnector1">
              <a:avLst/>
            </a:prstGeom>
            <a:noFill/>
            <a:ln w="28575" cap="flat" cmpd="sng" algn="ctr">
              <a:solidFill>
                <a:srgbClr val="000000"/>
              </a:solidFill>
              <a:prstDash val="solid"/>
              <a:miter lim="800000"/>
              <a:headEnd type="oval" w="med" len="med"/>
              <a:tailEnd type="arrow" w="med" len="med"/>
            </a:ln>
            <a:effectLst/>
          </p:spPr>
        </p:cxnSp>
        <p:sp>
          <p:nvSpPr>
            <p:cNvPr id="39" name="Tekstvak 38">
              <a:extLst>
                <a:ext uri="{FF2B5EF4-FFF2-40B4-BE49-F238E27FC236}">
                  <a16:creationId xmlns:a16="http://schemas.microsoft.com/office/drawing/2014/main" id="{6F2465FB-B235-0B4C-8819-BEB23469F235}"/>
                </a:ext>
              </a:extLst>
            </p:cNvPr>
            <p:cNvSpPr txBox="1"/>
            <p:nvPr/>
          </p:nvSpPr>
          <p:spPr>
            <a:xfrm>
              <a:off x="6929837" y="1931445"/>
              <a:ext cx="1721345" cy="292388"/>
            </a:xfrm>
            <a:prstGeom prst="rect">
              <a:avLst/>
            </a:prstGeom>
            <a:noFill/>
          </p:spPr>
          <p:txBody>
            <a:bodyPr wrap="square" rtlCol="0">
              <a:spAutoFit/>
            </a:bodyPr>
            <a:lstStyle/>
            <a:p>
              <a:pPr marL="0" marR="0" lvl="0" indent="0" algn="ctr" defTabSz="742950" eaLnBrk="1" fontAlgn="base" latinLnBrk="0" hangingPunct="1">
                <a:lnSpc>
                  <a:spcPct val="100000"/>
                </a:lnSpc>
                <a:spcBef>
                  <a:spcPct val="0"/>
                </a:spcBef>
                <a:spcAft>
                  <a:spcPct val="0"/>
                </a:spcAft>
                <a:buClrTx/>
                <a:buSzTx/>
                <a:buFontTx/>
                <a:buNone/>
                <a:tabLst/>
                <a:defRPr/>
              </a:pPr>
              <a:r>
                <a:rPr kumimoji="0" lang="nl-NL" sz="1300" b="0" i="0" u="none" strike="noStrike" kern="0" cap="none" spc="0" normalizeH="0" baseline="0" noProof="0">
                  <a:ln>
                    <a:noFill/>
                  </a:ln>
                  <a:solidFill>
                    <a:prstClr val="black"/>
                  </a:solidFill>
                  <a:effectLst/>
                  <a:uLnTx/>
                  <a:uFillTx/>
                  <a:ea typeface="ＭＳ Ｐゴシック" charset="-128"/>
                </a:rPr>
                <a:t>transitieperiode</a:t>
              </a:r>
            </a:p>
          </p:txBody>
        </p:sp>
        <p:sp>
          <p:nvSpPr>
            <p:cNvPr id="40" name="Tekstvak 39">
              <a:extLst>
                <a:ext uri="{FF2B5EF4-FFF2-40B4-BE49-F238E27FC236}">
                  <a16:creationId xmlns:a16="http://schemas.microsoft.com/office/drawing/2014/main" id="{94C03AC5-9920-3041-B156-FFF493D54AAE}"/>
                </a:ext>
              </a:extLst>
            </p:cNvPr>
            <p:cNvSpPr txBox="1"/>
            <p:nvPr/>
          </p:nvSpPr>
          <p:spPr>
            <a:xfrm>
              <a:off x="5648952" y="5969825"/>
              <a:ext cx="1952660" cy="592470"/>
            </a:xfrm>
            <a:prstGeom prst="rect">
              <a:avLst/>
            </a:prstGeom>
            <a:noFill/>
          </p:spPr>
          <p:txBody>
            <a:bodyPr wrap="square" rtlCol="0">
              <a:spAutoFit/>
            </a:bodyPr>
            <a:lstStyle/>
            <a:p>
              <a:pPr marL="0" marR="0" lvl="0" indent="0" defTabSz="742950" eaLnBrk="1" fontAlgn="base" latinLnBrk="0" hangingPunct="1">
                <a:lnSpc>
                  <a:spcPct val="100000"/>
                </a:lnSpc>
                <a:spcBef>
                  <a:spcPct val="0"/>
                </a:spcBef>
                <a:spcAft>
                  <a:spcPct val="0"/>
                </a:spcAft>
                <a:buClrTx/>
                <a:buSzTx/>
                <a:buFontTx/>
                <a:buNone/>
                <a:tabLst/>
                <a:defRPr/>
              </a:pPr>
              <a:r>
                <a:rPr kumimoji="0" lang="nl-NL" sz="1625" b="1" i="0" u="none" strike="noStrike" kern="0" cap="none" spc="0" normalizeH="0" baseline="0" noProof="0">
                  <a:ln>
                    <a:noFill/>
                  </a:ln>
                  <a:solidFill>
                    <a:prstClr val="black"/>
                  </a:solidFill>
                  <a:effectLst/>
                  <a:uLnTx/>
                  <a:uFillTx/>
                  <a:ea typeface="ＭＳ Ｐゴシック" charset="-128"/>
                </a:rPr>
                <a:t>Plaatselijke verordeningen</a:t>
              </a:r>
            </a:p>
          </p:txBody>
        </p:sp>
        <p:sp>
          <p:nvSpPr>
            <p:cNvPr id="41" name="Rechthoekige driehoek 40">
              <a:extLst>
                <a:ext uri="{FF2B5EF4-FFF2-40B4-BE49-F238E27FC236}">
                  <a16:creationId xmlns:a16="http://schemas.microsoft.com/office/drawing/2014/main" id="{A159B82E-A334-C24B-B9EA-43A1254018D7}"/>
                </a:ext>
              </a:extLst>
            </p:cNvPr>
            <p:cNvSpPr/>
            <p:nvPr/>
          </p:nvSpPr>
          <p:spPr>
            <a:xfrm>
              <a:off x="5648964" y="3485644"/>
              <a:ext cx="3905308" cy="1930714"/>
            </a:xfrm>
            <a:prstGeom prst="rtTriangle">
              <a:avLst/>
            </a:prstGeom>
            <a:solidFill>
              <a:srgbClr val="F0AB00">
                <a:lumMod val="60000"/>
                <a:lumOff val="40000"/>
              </a:srgbClr>
            </a:solidFill>
            <a:ln w="19050" cap="flat" cmpd="sng" algn="ctr">
              <a:solidFill>
                <a:srgbClr val="000000"/>
              </a:solidFill>
              <a:prstDash val="solid"/>
              <a:miter lim="800000"/>
            </a:ln>
            <a:effectLst/>
          </p:spPr>
          <p:txBody>
            <a:bodyPr rtlCol="0" anchor="ctr"/>
            <a:lstStyle/>
            <a:p>
              <a:pPr marL="0" marR="0" lvl="0" indent="0" algn="ctr" defTabSz="742950" eaLnBrk="1" fontAlgn="base" latinLnBrk="0" hangingPunct="1">
                <a:lnSpc>
                  <a:spcPct val="100000"/>
                </a:lnSpc>
                <a:spcBef>
                  <a:spcPct val="0"/>
                </a:spcBef>
                <a:spcAft>
                  <a:spcPct val="0"/>
                </a:spcAft>
                <a:buClrTx/>
                <a:buSzTx/>
                <a:buFontTx/>
                <a:buNone/>
                <a:tabLst/>
                <a:defRPr/>
              </a:pPr>
              <a:endParaRPr kumimoji="0" lang="nl-NL" sz="1950" b="1" i="0" u="none" strike="noStrike" kern="0" cap="none" spc="0" normalizeH="0" baseline="0" noProof="0">
                <a:ln>
                  <a:noFill/>
                </a:ln>
                <a:solidFill>
                  <a:prstClr val="white"/>
                </a:solidFill>
                <a:effectLst/>
                <a:uLnTx/>
                <a:uFillTx/>
                <a:latin typeface="Arial"/>
                <a:ea typeface="+mn-ea"/>
                <a:cs typeface="+mn-cs"/>
              </a:endParaRPr>
            </a:p>
          </p:txBody>
        </p:sp>
        <p:sp>
          <p:nvSpPr>
            <p:cNvPr id="42" name="Tekstvak 41">
              <a:extLst>
                <a:ext uri="{FF2B5EF4-FFF2-40B4-BE49-F238E27FC236}">
                  <a16:creationId xmlns:a16="http://schemas.microsoft.com/office/drawing/2014/main" id="{80F2F31A-0D5C-1F42-A64D-B395B496E705}"/>
                </a:ext>
              </a:extLst>
            </p:cNvPr>
            <p:cNvSpPr txBox="1"/>
            <p:nvPr/>
          </p:nvSpPr>
          <p:spPr>
            <a:xfrm>
              <a:off x="5648947" y="4387499"/>
              <a:ext cx="1404158" cy="592470"/>
            </a:xfrm>
            <a:prstGeom prst="rect">
              <a:avLst/>
            </a:prstGeom>
            <a:noFill/>
          </p:spPr>
          <p:txBody>
            <a:bodyPr wrap="square" rtlCol="0">
              <a:spAutoFit/>
            </a:bodyPr>
            <a:lstStyle/>
            <a:p>
              <a:pPr marL="0" marR="0" lvl="0" indent="0" defTabSz="742950" eaLnBrk="1" fontAlgn="base" latinLnBrk="0" hangingPunct="1">
                <a:lnSpc>
                  <a:spcPct val="100000"/>
                </a:lnSpc>
                <a:spcBef>
                  <a:spcPct val="0"/>
                </a:spcBef>
                <a:spcAft>
                  <a:spcPct val="0"/>
                </a:spcAft>
                <a:buClrTx/>
                <a:buSzTx/>
                <a:buFontTx/>
                <a:buNone/>
                <a:tabLst/>
                <a:defRPr/>
              </a:pPr>
              <a:r>
                <a:rPr kumimoji="0" lang="nl-NL" sz="1625" b="1" i="0" u="none" strike="noStrike" kern="0" cap="none" spc="0" normalizeH="0" baseline="0" noProof="0">
                  <a:ln>
                    <a:noFill/>
                  </a:ln>
                  <a:solidFill>
                    <a:prstClr val="black"/>
                  </a:solidFill>
                  <a:effectLst/>
                  <a:uLnTx/>
                  <a:uFillTx/>
                  <a:ea typeface="ＭＳ Ｐゴシック" charset="-128"/>
                </a:rPr>
                <a:t>Bestemmingsplannen</a:t>
              </a:r>
            </a:p>
          </p:txBody>
        </p:sp>
        <p:cxnSp>
          <p:nvCxnSpPr>
            <p:cNvPr id="43" name="Rechte verbindingslijn met pijl 42">
              <a:extLst>
                <a:ext uri="{FF2B5EF4-FFF2-40B4-BE49-F238E27FC236}">
                  <a16:creationId xmlns:a16="http://schemas.microsoft.com/office/drawing/2014/main" id="{D4F9440A-471B-FF48-8B3C-17CA05C76403}"/>
                </a:ext>
              </a:extLst>
            </p:cNvPr>
            <p:cNvCxnSpPr>
              <a:cxnSpLocks/>
            </p:cNvCxnSpPr>
            <p:nvPr/>
          </p:nvCxnSpPr>
          <p:spPr>
            <a:xfrm flipV="1">
              <a:off x="6877584" y="4129212"/>
              <a:ext cx="965359" cy="2106234"/>
            </a:xfrm>
            <a:prstGeom prst="straightConnector1">
              <a:avLst/>
            </a:prstGeom>
            <a:noFill/>
            <a:ln w="44450" cap="flat" cmpd="sng" algn="ctr">
              <a:solidFill>
                <a:srgbClr val="000000"/>
              </a:solidFill>
              <a:prstDash val="solid"/>
              <a:miter lim="800000"/>
              <a:tailEnd type="arrow" w="sm" len="med"/>
            </a:ln>
            <a:effectLst/>
          </p:spPr>
        </p:cxnSp>
        <p:cxnSp>
          <p:nvCxnSpPr>
            <p:cNvPr id="44" name="Rechte verbindingslijn met pijl 43">
              <a:extLst>
                <a:ext uri="{FF2B5EF4-FFF2-40B4-BE49-F238E27FC236}">
                  <a16:creationId xmlns:a16="http://schemas.microsoft.com/office/drawing/2014/main" id="{3EED6D78-A70A-FD4A-8FF6-38A7E106DE8F}"/>
                </a:ext>
              </a:extLst>
            </p:cNvPr>
            <p:cNvCxnSpPr>
              <a:cxnSpLocks/>
            </p:cNvCxnSpPr>
            <p:nvPr/>
          </p:nvCxnSpPr>
          <p:spPr>
            <a:xfrm flipV="1">
              <a:off x="7122173" y="3953697"/>
              <a:ext cx="320060" cy="699721"/>
            </a:xfrm>
            <a:prstGeom prst="straightConnector1">
              <a:avLst/>
            </a:prstGeom>
            <a:noFill/>
            <a:ln w="44450" cap="flat" cmpd="sng" algn="ctr">
              <a:solidFill>
                <a:srgbClr val="000000"/>
              </a:solidFill>
              <a:prstDash val="solid"/>
              <a:miter lim="800000"/>
              <a:tailEnd type="arrow" w="sm" len="med"/>
            </a:ln>
            <a:effectLst/>
          </p:spPr>
        </p:cxnSp>
        <p:sp>
          <p:nvSpPr>
            <p:cNvPr id="45" name="Tekstvak 44">
              <a:extLst>
                <a:ext uri="{FF2B5EF4-FFF2-40B4-BE49-F238E27FC236}">
                  <a16:creationId xmlns:a16="http://schemas.microsoft.com/office/drawing/2014/main" id="{62F55016-CC35-FD40-8491-A7BCFAD9E930}"/>
                </a:ext>
              </a:extLst>
            </p:cNvPr>
            <p:cNvSpPr txBox="1"/>
            <p:nvPr/>
          </p:nvSpPr>
          <p:spPr>
            <a:xfrm>
              <a:off x="7053106" y="5679482"/>
              <a:ext cx="848344" cy="292388"/>
            </a:xfrm>
            <a:prstGeom prst="rect">
              <a:avLst/>
            </a:prstGeom>
            <a:noFill/>
          </p:spPr>
          <p:txBody>
            <a:bodyPr wrap="square" rtlCol="0">
              <a:spAutoFit/>
            </a:bodyPr>
            <a:lstStyle/>
            <a:p>
              <a:pPr marL="0" marR="0" lvl="0" indent="0" algn="ctr" defTabSz="742950" eaLnBrk="1" fontAlgn="base" latinLnBrk="0" hangingPunct="1">
                <a:lnSpc>
                  <a:spcPct val="100000"/>
                </a:lnSpc>
                <a:spcBef>
                  <a:spcPct val="0"/>
                </a:spcBef>
                <a:spcAft>
                  <a:spcPct val="0"/>
                </a:spcAft>
                <a:buClrTx/>
                <a:buSzTx/>
                <a:buFontTx/>
                <a:buNone/>
                <a:tabLst/>
                <a:defRPr/>
              </a:pPr>
              <a:r>
                <a:rPr kumimoji="0" lang="nl-NL" sz="1300" b="0" i="0" u="none" strike="noStrike" kern="0" cap="none" spc="0" normalizeH="0" baseline="0" noProof="0">
                  <a:ln>
                    <a:noFill/>
                  </a:ln>
                  <a:solidFill>
                    <a:prstClr val="black"/>
                  </a:solidFill>
                  <a:effectLst/>
                  <a:uLnTx/>
                  <a:uFillTx/>
                  <a:ea typeface="ＭＳ Ｐゴシック" charset="-128"/>
                </a:rPr>
                <a:t>transitie</a:t>
              </a:r>
            </a:p>
          </p:txBody>
        </p:sp>
        <p:sp>
          <p:nvSpPr>
            <p:cNvPr id="46" name="Linkeraccolade 45">
              <a:extLst>
                <a:ext uri="{FF2B5EF4-FFF2-40B4-BE49-F238E27FC236}">
                  <a16:creationId xmlns:a16="http://schemas.microsoft.com/office/drawing/2014/main" id="{46337E24-84B2-EE43-AEA1-CEA7C2598484}"/>
                </a:ext>
              </a:extLst>
            </p:cNvPr>
            <p:cNvSpPr/>
            <p:nvPr/>
          </p:nvSpPr>
          <p:spPr>
            <a:xfrm>
              <a:off x="5327272" y="2491056"/>
              <a:ext cx="263279" cy="2925324"/>
            </a:xfrm>
            <a:prstGeom prst="leftBrace">
              <a:avLst/>
            </a:prstGeom>
            <a:noFill/>
            <a:ln w="12700" cap="flat" cmpd="sng" algn="ctr">
              <a:solidFill>
                <a:srgbClr val="000000"/>
              </a:solidFill>
              <a:prstDash val="solid"/>
              <a:miter lim="800000"/>
            </a:ln>
            <a:effectLst/>
          </p:spPr>
          <p:txBody>
            <a:bodyPr rtlCol="0" anchor="ctr"/>
            <a:lstStyle/>
            <a:p>
              <a:pPr marL="0" marR="0" lvl="0" indent="0" algn="ctr" defTabSz="742950" eaLnBrk="1" fontAlgn="base" latinLnBrk="0" hangingPunct="1">
                <a:lnSpc>
                  <a:spcPct val="100000"/>
                </a:lnSpc>
                <a:spcBef>
                  <a:spcPct val="0"/>
                </a:spcBef>
                <a:spcAft>
                  <a:spcPct val="0"/>
                </a:spcAft>
                <a:buClrTx/>
                <a:buSzTx/>
                <a:buFontTx/>
                <a:buNone/>
                <a:tabLst/>
                <a:defRPr/>
              </a:pPr>
              <a:endParaRPr kumimoji="0" lang="nl-NL" sz="1463" b="0" i="0" u="none" strike="noStrike" kern="0" cap="none" spc="0" normalizeH="0" baseline="0" noProof="0">
                <a:ln>
                  <a:noFill/>
                </a:ln>
                <a:solidFill>
                  <a:prstClr val="black"/>
                </a:solidFill>
                <a:effectLst/>
                <a:uLnTx/>
                <a:uFillTx/>
                <a:latin typeface="Arial"/>
                <a:ea typeface="+mn-ea"/>
                <a:cs typeface="+mn-cs"/>
              </a:endParaRPr>
            </a:p>
          </p:txBody>
        </p:sp>
        <p:sp>
          <p:nvSpPr>
            <p:cNvPr id="47" name="Tekstvak 46">
              <a:extLst>
                <a:ext uri="{FF2B5EF4-FFF2-40B4-BE49-F238E27FC236}">
                  <a16:creationId xmlns:a16="http://schemas.microsoft.com/office/drawing/2014/main" id="{54AA25FF-2A60-5B4E-81F7-159BD71DBDEC}"/>
                </a:ext>
              </a:extLst>
            </p:cNvPr>
            <p:cNvSpPr txBox="1"/>
            <p:nvPr/>
          </p:nvSpPr>
          <p:spPr>
            <a:xfrm>
              <a:off x="3615943" y="3477713"/>
              <a:ext cx="1835603" cy="923330"/>
            </a:xfrm>
            <a:prstGeom prst="rect">
              <a:avLst/>
            </a:prstGeom>
            <a:noFill/>
          </p:spPr>
          <p:txBody>
            <a:bodyPr wrap="square" rtlCol="0">
              <a:spAutoFit/>
            </a:bodyPr>
            <a:lstStyle/>
            <a:p>
              <a:pPr marL="0" marR="0" lvl="0" indent="0" algn="ctr" defTabSz="742950" eaLnBrk="1" fontAlgn="base" latinLnBrk="0" hangingPunct="1">
                <a:lnSpc>
                  <a:spcPct val="100000"/>
                </a:lnSpc>
                <a:spcBef>
                  <a:spcPct val="0"/>
                </a:spcBef>
                <a:spcAft>
                  <a:spcPct val="0"/>
                </a:spcAft>
                <a:buClrTx/>
                <a:buSzTx/>
                <a:buFontTx/>
                <a:buNone/>
                <a:tabLst/>
                <a:defRPr/>
              </a:pPr>
              <a:r>
                <a:rPr kumimoji="0" lang="nl-NL" sz="1800" b="0" i="0" u="none" strike="noStrike" kern="0" cap="none" spc="0" normalizeH="0" baseline="0" noProof="0">
                  <a:ln>
                    <a:noFill/>
                  </a:ln>
                  <a:solidFill>
                    <a:prstClr val="black"/>
                  </a:solidFill>
                  <a:effectLst/>
                  <a:uLnTx/>
                  <a:uFillTx/>
                  <a:ea typeface="ＭＳ Ｐゴシック" charset="-128"/>
                </a:rPr>
                <a:t>Omgevingsplan van rijkswege op 1-1-’22</a:t>
              </a:r>
            </a:p>
          </p:txBody>
        </p:sp>
        <p:sp>
          <p:nvSpPr>
            <p:cNvPr id="48" name="Rechthoekige driehoek 47">
              <a:extLst>
                <a:ext uri="{FF2B5EF4-FFF2-40B4-BE49-F238E27FC236}">
                  <a16:creationId xmlns:a16="http://schemas.microsoft.com/office/drawing/2014/main" id="{FFE69E2D-0DA6-954C-B6AD-D31BE932D619}"/>
                </a:ext>
              </a:extLst>
            </p:cNvPr>
            <p:cNvSpPr/>
            <p:nvPr/>
          </p:nvSpPr>
          <p:spPr>
            <a:xfrm rot="10800000" flipH="1">
              <a:off x="5648949" y="2491027"/>
              <a:ext cx="2676672" cy="994614"/>
            </a:xfrm>
            <a:prstGeom prst="rtTriangle">
              <a:avLst/>
            </a:prstGeom>
            <a:solidFill>
              <a:srgbClr val="3DB7E4">
                <a:lumMod val="60000"/>
                <a:lumOff val="40000"/>
              </a:srgbClr>
            </a:solidFill>
            <a:ln w="19050" cap="flat" cmpd="sng" algn="ctr">
              <a:solidFill>
                <a:srgbClr val="000000"/>
              </a:solidFill>
              <a:prstDash val="solid"/>
              <a:miter lim="800000"/>
            </a:ln>
            <a:effectLst/>
          </p:spPr>
          <p:txBody>
            <a:bodyPr rtlCol="0" anchor="ctr"/>
            <a:lstStyle/>
            <a:p>
              <a:pPr marL="0" marR="0" lvl="0" indent="0" algn="ctr" defTabSz="742950" eaLnBrk="1" fontAlgn="base" latinLnBrk="0" hangingPunct="1">
                <a:lnSpc>
                  <a:spcPct val="100000"/>
                </a:lnSpc>
                <a:spcBef>
                  <a:spcPct val="0"/>
                </a:spcBef>
                <a:spcAft>
                  <a:spcPct val="0"/>
                </a:spcAft>
                <a:buClrTx/>
                <a:buSzTx/>
                <a:buFontTx/>
                <a:buNone/>
                <a:tabLst/>
                <a:defRPr/>
              </a:pPr>
              <a:endParaRPr kumimoji="0" lang="nl-NL" sz="1950" b="1" i="0" u="none" strike="noStrike" kern="0" cap="none" spc="0" normalizeH="0" baseline="0" noProof="0">
                <a:ln>
                  <a:noFill/>
                </a:ln>
                <a:solidFill>
                  <a:prstClr val="white"/>
                </a:solidFill>
                <a:effectLst/>
                <a:uLnTx/>
                <a:uFillTx/>
                <a:latin typeface="Arial"/>
                <a:ea typeface="+mn-ea"/>
                <a:cs typeface="+mn-cs"/>
              </a:endParaRPr>
            </a:p>
          </p:txBody>
        </p:sp>
        <p:sp>
          <p:nvSpPr>
            <p:cNvPr id="49" name="Tekstvak 48">
              <a:extLst>
                <a:ext uri="{FF2B5EF4-FFF2-40B4-BE49-F238E27FC236}">
                  <a16:creationId xmlns:a16="http://schemas.microsoft.com/office/drawing/2014/main" id="{73DC7CC9-3C79-4F45-93DD-C6AE48BF4842}"/>
                </a:ext>
              </a:extLst>
            </p:cNvPr>
            <p:cNvSpPr txBox="1"/>
            <p:nvPr/>
          </p:nvSpPr>
          <p:spPr>
            <a:xfrm>
              <a:off x="5648949" y="2662465"/>
              <a:ext cx="1228637" cy="342401"/>
            </a:xfrm>
            <a:prstGeom prst="rect">
              <a:avLst/>
            </a:prstGeom>
            <a:noFill/>
          </p:spPr>
          <p:txBody>
            <a:bodyPr wrap="square" rtlCol="0">
              <a:spAutoFit/>
            </a:bodyPr>
            <a:lstStyle/>
            <a:p>
              <a:pPr marL="0" marR="0" lvl="0" indent="0" defTabSz="742950" eaLnBrk="1" fontAlgn="base" latinLnBrk="0" hangingPunct="1">
                <a:lnSpc>
                  <a:spcPct val="100000"/>
                </a:lnSpc>
                <a:spcBef>
                  <a:spcPct val="0"/>
                </a:spcBef>
                <a:spcAft>
                  <a:spcPct val="0"/>
                </a:spcAft>
                <a:buClrTx/>
                <a:buSzTx/>
                <a:buFontTx/>
                <a:buNone/>
                <a:tabLst/>
                <a:defRPr/>
              </a:pPr>
              <a:r>
                <a:rPr kumimoji="0" lang="nl-NL" sz="1625" b="1" i="0" u="none" strike="noStrike" kern="0" cap="none" spc="0" normalizeH="0" baseline="0" noProof="0">
                  <a:ln>
                    <a:noFill/>
                  </a:ln>
                  <a:solidFill>
                    <a:prstClr val="black"/>
                  </a:solidFill>
                  <a:effectLst/>
                  <a:uLnTx/>
                  <a:uFillTx/>
                  <a:ea typeface="ＭＳ Ｐゴシック" charset="-128"/>
                </a:rPr>
                <a:t>Bruidsschat</a:t>
              </a:r>
            </a:p>
          </p:txBody>
        </p:sp>
        <p:cxnSp>
          <p:nvCxnSpPr>
            <p:cNvPr id="50" name="Rechte verbindingslijn met pijl 49">
              <a:extLst>
                <a:ext uri="{FF2B5EF4-FFF2-40B4-BE49-F238E27FC236}">
                  <a16:creationId xmlns:a16="http://schemas.microsoft.com/office/drawing/2014/main" id="{EB28C08D-B897-C949-A1DC-06569FD52981}"/>
                </a:ext>
              </a:extLst>
            </p:cNvPr>
            <p:cNvCxnSpPr>
              <a:cxnSpLocks/>
            </p:cNvCxnSpPr>
            <p:nvPr/>
          </p:nvCxnSpPr>
          <p:spPr>
            <a:xfrm>
              <a:off x="6754985" y="2662938"/>
              <a:ext cx="320060" cy="699721"/>
            </a:xfrm>
            <a:prstGeom prst="straightConnector1">
              <a:avLst/>
            </a:prstGeom>
            <a:noFill/>
            <a:ln w="44450" cap="flat" cmpd="sng" algn="ctr">
              <a:solidFill>
                <a:srgbClr val="000000"/>
              </a:solidFill>
              <a:prstDash val="solid"/>
              <a:miter lim="800000"/>
              <a:tailEnd type="arrow" w="sm" len="med"/>
            </a:ln>
            <a:effectLst/>
          </p:spPr>
        </p:cxnSp>
        <p:sp>
          <p:nvSpPr>
            <p:cNvPr id="51" name="Tekstvak 50">
              <a:extLst>
                <a:ext uri="{FF2B5EF4-FFF2-40B4-BE49-F238E27FC236}">
                  <a16:creationId xmlns:a16="http://schemas.microsoft.com/office/drawing/2014/main" id="{3FD69FA6-16C2-D343-848B-E53BE3C95645}"/>
                </a:ext>
              </a:extLst>
            </p:cNvPr>
            <p:cNvSpPr txBox="1"/>
            <p:nvPr/>
          </p:nvSpPr>
          <p:spPr>
            <a:xfrm>
              <a:off x="6764433" y="2505970"/>
              <a:ext cx="837179" cy="292388"/>
            </a:xfrm>
            <a:prstGeom prst="rect">
              <a:avLst/>
            </a:prstGeom>
            <a:noFill/>
          </p:spPr>
          <p:txBody>
            <a:bodyPr wrap="square" rtlCol="0">
              <a:spAutoFit/>
            </a:bodyPr>
            <a:lstStyle/>
            <a:p>
              <a:pPr marL="0" marR="0" lvl="0" indent="0" algn="ctr" defTabSz="742950" eaLnBrk="1" fontAlgn="base" latinLnBrk="0" hangingPunct="1">
                <a:lnSpc>
                  <a:spcPct val="100000"/>
                </a:lnSpc>
                <a:spcBef>
                  <a:spcPct val="0"/>
                </a:spcBef>
                <a:spcAft>
                  <a:spcPct val="0"/>
                </a:spcAft>
                <a:buClrTx/>
                <a:buSzTx/>
                <a:buFontTx/>
                <a:buNone/>
                <a:tabLst/>
                <a:defRPr/>
              </a:pPr>
              <a:r>
                <a:rPr kumimoji="0" lang="nl-NL" sz="1300" b="0" i="0" u="none" strike="noStrike" kern="0" cap="none" spc="0" normalizeH="0" baseline="0" noProof="0">
                  <a:ln>
                    <a:noFill/>
                  </a:ln>
                  <a:solidFill>
                    <a:prstClr val="black"/>
                  </a:solidFill>
                  <a:effectLst/>
                  <a:uLnTx/>
                  <a:uFillTx/>
                  <a:ea typeface="ＭＳ Ｐゴシック" charset="-128"/>
                </a:rPr>
                <a:t>transitie</a:t>
              </a:r>
            </a:p>
          </p:txBody>
        </p:sp>
        <p:sp>
          <p:nvSpPr>
            <p:cNvPr id="52" name="Rechthoek 51">
              <a:extLst>
                <a:ext uri="{FF2B5EF4-FFF2-40B4-BE49-F238E27FC236}">
                  <a16:creationId xmlns:a16="http://schemas.microsoft.com/office/drawing/2014/main" id="{80769444-D6EE-5B40-9F21-2B36971104EB}"/>
                </a:ext>
              </a:extLst>
            </p:cNvPr>
            <p:cNvSpPr/>
            <p:nvPr/>
          </p:nvSpPr>
          <p:spPr>
            <a:xfrm>
              <a:off x="5648962" y="2488055"/>
              <a:ext cx="5353344" cy="2925326"/>
            </a:xfrm>
            <a:prstGeom prst="rect">
              <a:avLst/>
            </a:prstGeom>
            <a:noFill/>
            <a:ln w="38100" cap="flat" cmpd="sng" algn="ctr">
              <a:solidFill>
                <a:srgbClr val="000000"/>
              </a:solidFill>
              <a:prstDash val="solid"/>
              <a:miter lim="800000"/>
            </a:ln>
            <a:effectLst/>
          </p:spPr>
          <p:txBody>
            <a:bodyPr rtlCol="0" anchor="ctr"/>
            <a:lstStyle/>
            <a:p>
              <a:pPr marL="0" marR="0" lvl="0" indent="0" algn="ctr" defTabSz="742950" eaLnBrk="1" fontAlgn="base" latinLnBrk="0" hangingPunct="1">
                <a:lnSpc>
                  <a:spcPct val="100000"/>
                </a:lnSpc>
                <a:spcBef>
                  <a:spcPct val="0"/>
                </a:spcBef>
                <a:spcAft>
                  <a:spcPct val="0"/>
                </a:spcAft>
                <a:buClrTx/>
                <a:buSzTx/>
                <a:buFontTx/>
                <a:buNone/>
                <a:tabLst/>
                <a:defRPr/>
              </a:pPr>
              <a:endParaRPr kumimoji="0" lang="nl-NL" sz="1950" b="1" i="0" u="none" strike="noStrike" kern="0" cap="none" spc="0" normalizeH="0" baseline="0" noProof="0">
                <a:ln>
                  <a:noFill/>
                </a:ln>
                <a:solidFill>
                  <a:prstClr val="black"/>
                </a:solidFill>
                <a:effectLst/>
                <a:uLnTx/>
                <a:uFillTx/>
                <a:latin typeface="Arial"/>
                <a:ea typeface="+mn-ea"/>
                <a:cs typeface="+mn-cs"/>
              </a:endParaRPr>
            </a:p>
          </p:txBody>
        </p:sp>
      </p:grpSp>
      <p:sp>
        <p:nvSpPr>
          <p:cNvPr id="54" name="Tekstvak 53">
            <a:extLst>
              <a:ext uri="{FF2B5EF4-FFF2-40B4-BE49-F238E27FC236}">
                <a16:creationId xmlns:a16="http://schemas.microsoft.com/office/drawing/2014/main" id="{DEC39781-F57F-4051-B5D9-0C94A4DE4910}"/>
              </a:ext>
            </a:extLst>
          </p:cNvPr>
          <p:cNvSpPr txBox="1"/>
          <p:nvPr/>
        </p:nvSpPr>
        <p:spPr>
          <a:xfrm>
            <a:off x="1989145" y="4658816"/>
            <a:ext cx="1521458" cy="646331"/>
          </a:xfrm>
          <a:prstGeom prst="rect">
            <a:avLst/>
          </a:prstGeom>
          <a:solidFill>
            <a:srgbClr val="F79646"/>
          </a:solid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err="1">
                <a:ln>
                  <a:noFill/>
                </a:ln>
                <a:effectLst/>
                <a:uLnTx/>
                <a:uFillTx/>
                <a:latin typeface="Calibri" panose="020F0502020204030204"/>
              </a:rPr>
              <a:t>Gebiedsspec</a:t>
            </a:r>
            <a:r>
              <a:rPr kumimoji="0" lang="nl-NL" sz="1200" b="0" i="0" u="none" strike="noStrike" kern="0" cap="none" spc="0" normalizeH="0" baseline="0" noProof="0">
                <a:ln>
                  <a:noFill/>
                </a:ln>
                <a:effectLst/>
                <a:uLnTx/>
                <a:uFillTx/>
                <a:latin typeface="Calibri" panose="020F0502020204030204"/>
              </a:rPr>
              <a:t>. beleid</a:t>
            </a:r>
          </a:p>
          <a:p>
            <a:pPr defTabSz="914400">
              <a:defRPr/>
            </a:pPr>
            <a:r>
              <a:rPr lang="nl-NL" sz="1200" kern="0" err="1">
                <a:latin typeface="Calibri" panose="020F0502020204030204"/>
              </a:rPr>
              <a:t>Bodemfunctiekl.kaart</a:t>
            </a:r>
            <a:r>
              <a:rPr lang="nl-NL" sz="1200" kern="0">
                <a:latin typeface="Calibri" panose="020F0502020204030204"/>
              </a:rPr>
              <a:t> </a:t>
            </a:r>
            <a:endParaRPr lang="nl-NL" sz="1200" b="0" i="0" u="none" strike="noStrike" kern="0" cap="none" spc="0" normalizeH="0" baseline="0" noProof="0">
              <a:ln>
                <a:noFill/>
              </a:ln>
              <a:effectLst/>
              <a:uLnTx/>
              <a:uFillTx/>
              <a:latin typeface="Calibri" panose="020F0502020204030204"/>
              <a:cs typeface="Calibri"/>
            </a:endParaRPr>
          </a:p>
        </p:txBody>
      </p:sp>
      <p:sp>
        <p:nvSpPr>
          <p:cNvPr id="55" name="Tekstvak 54">
            <a:extLst>
              <a:ext uri="{FF2B5EF4-FFF2-40B4-BE49-F238E27FC236}">
                <a16:creationId xmlns:a16="http://schemas.microsoft.com/office/drawing/2014/main" id="{DEC39781-F57F-4051-B5D9-0C94A4DE4910}"/>
              </a:ext>
            </a:extLst>
          </p:cNvPr>
          <p:cNvSpPr txBox="1"/>
          <p:nvPr/>
        </p:nvSpPr>
        <p:spPr>
          <a:xfrm>
            <a:off x="3466324" y="2512721"/>
            <a:ext cx="1381063" cy="461665"/>
          </a:xfrm>
          <a:prstGeom prst="rect">
            <a:avLst/>
          </a:prstGeom>
          <a:solidFill>
            <a:srgbClr val="F79646"/>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a:solidFill>
                  <a:prstClr val="black"/>
                </a:solidFill>
                <a:latin typeface="Calibri" panose="020F0502020204030204"/>
              </a:rPr>
              <a:t>Overzetten bruidsschatregels </a:t>
            </a:r>
            <a:endParaRPr kumimoji="0" lang="nl-NL" sz="1200" b="0" i="0" u="none" strike="noStrike" kern="0" cap="none" spc="0" normalizeH="0" baseline="0" noProof="0">
              <a:ln>
                <a:noFill/>
              </a:ln>
              <a:solidFill>
                <a:prstClr val="black"/>
              </a:solidFill>
              <a:effectLst/>
              <a:uLnTx/>
              <a:uFillTx/>
              <a:latin typeface="Calibri" panose="020F0502020204030204"/>
            </a:endParaRPr>
          </a:p>
        </p:txBody>
      </p:sp>
      <p:sp>
        <p:nvSpPr>
          <p:cNvPr id="56" name="Tekstvak 55">
            <a:extLst>
              <a:ext uri="{FF2B5EF4-FFF2-40B4-BE49-F238E27FC236}">
                <a16:creationId xmlns:a16="http://schemas.microsoft.com/office/drawing/2014/main" id="{DEC39781-F57F-4051-B5D9-0C94A4DE4910}"/>
              </a:ext>
            </a:extLst>
          </p:cNvPr>
          <p:cNvSpPr txBox="1"/>
          <p:nvPr/>
        </p:nvSpPr>
        <p:spPr>
          <a:xfrm>
            <a:off x="3460199" y="3042368"/>
            <a:ext cx="1387188" cy="461665"/>
          </a:xfrm>
          <a:prstGeom prst="rect">
            <a:avLst/>
          </a:prstGeom>
          <a:solidFill>
            <a:srgbClr val="F79646"/>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a:solidFill>
                  <a:prstClr val="black"/>
                </a:solidFill>
                <a:latin typeface="Calibri" panose="020F0502020204030204"/>
              </a:rPr>
              <a:t>Invulling geven aan instructieregels</a:t>
            </a:r>
            <a:endParaRPr kumimoji="0" lang="nl-NL" sz="1200" b="0" i="0" u="none" strike="noStrike" kern="0" cap="none" spc="0" normalizeH="0" baseline="0" noProof="0">
              <a:ln>
                <a:noFill/>
              </a:ln>
              <a:solidFill>
                <a:prstClr val="black"/>
              </a:solidFill>
              <a:effectLst/>
              <a:uLnTx/>
              <a:uFillTx/>
              <a:latin typeface="Calibri" panose="020F0502020204030204"/>
            </a:endParaRPr>
          </a:p>
        </p:txBody>
      </p:sp>
      <p:sp>
        <p:nvSpPr>
          <p:cNvPr id="57" name="Tekstvak 56">
            <a:extLst>
              <a:ext uri="{FF2B5EF4-FFF2-40B4-BE49-F238E27FC236}">
                <a16:creationId xmlns:a16="http://schemas.microsoft.com/office/drawing/2014/main" id="{DEC39781-F57F-4051-B5D9-0C94A4DE4910}"/>
              </a:ext>
            </a:extLst>
          </p:cNvPr>
          <p:cNvSpPr txBox="1"/>
          <p:nvPr/>
        </p:nvSpPr>
        <p:spPr>
          <a:xfrm>
            <a:off x="5574858" y="4121806"/>
            <a:ext cx="1349759" cy="276999"/>
          </a:xfrm>
          <a:prstGeom prst="rect">
            <a:avLst/>
          </a:prstGeom>
          <a:solidFill>
            <a:srgbClr val="F79646"/>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noProof="0">
                <a:solidFill>
                  <a:prstClr val="black"/>
                </a:solidFill>
                <a:latin typeface="Calibri" panose="020F0502020204030204"/>
              </a:rPr>
              <a:t>Maatwerkregels</a:t>
            </a:r>
            <a:endParaRPr kumimoji="0" lang="nl-NL" sz="1200" b="0" i="0" u="none" strike="noStrike" kern="0" cap="none" spc="0" normalizeH="0" baseline="0" noProof="0">
              <a:ln>
                <a:noFill/>
              </a:ln>
              <a:solidFill>
                <a:prstClr val="black"/>
              </a:solidFill>
              <a:effectLst/>
              <a:uLnTx/>
              <a:uFillTx/>
              <a:latin typeface="Calibri" panose="020F0502020204030204"/>
            </a:endParaRPr>
          </a:p>
        </p:txBody>
      </p:sp>
      <p:sp>
        <p:nvSpPr>
          <p:cNvPr id="58" name="Tekstvak 57">
            <a:extLst>
              <a:ext uri="{FF2B5EF4-FFF2-40B4-BE49-F238E27FC236}">
                <a16:creationId xmlns:a16="http://schemas.microsoft.com/office/drawing/2014/main" id="{DEC39781-F57F-4051-B5D9-0C94A4DE4910}"/>
              </a:ext>
            </a:extLst>
          </p:cNvPr>
          <p:cNvSpPr txBox="1"/>
          <p:nvPr/>
        </p:nvSpPr>
        <p:spPr>
          <a:xfrm>
            <a:off x="5574857" y="4520316"/>
            <a:ext cx="1349759" cy="276999"/>
          </a:xfrm>
          <a:prstGeom prst="rect">
            <a:avLst/>
          </a:prstGeom>
          <a:solidFill>
            <a:srgbClr val="F79646"/>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a:solidFill>
                  <a:prstClr val="black"/>
                </a:solidFill>
                <a:latin typeface="Calibri" panose="020F0502020204030204"/>
              </a:rPr>
              <a:t>decentrale regels</a:t>
            </a:r>
            <a:endParaRPr kumimoji="0" lang="nl-NL" sz="1200" b="0" i="0" u="none" strike="noStrike" kern="0" cap="none" spc="0" normalizeH="0" baseline="0" noProof="0">
              <a:ln>
                <a:noFill/>
              </a:ln>
              <a:solidFill>
                <a:prstClr val="black"/>
              </a:solidFill>
              <a:effectLst/>
              <a:uLnTx/>
              <a:uFillTx/>
              <a:latin typeface="Calibri" panose="020F0502020204030204"/>
            </a:endParaRPr>
          </a:p>
        </p:txBody>
      </p:sp>
      <p:sp>
        <p:nvSpPr>
          <p:cNvPr id="59" name="Tekstvak 58">
            <a:extLst>
              <a:ext uri="{FF2B5EF4-FFF2-40B4-BE49-F238E27FC236}">
                <a16:creationId xmlns:a16="http://schemas.microsoft.com/office/drawing/2014/main" id="{DEC39781-F57F-4051-B5D9-0C94A4DE4910}"/>
              </a:ext>
            </a:extLst>
          </p:cNvPr>
          <p:cNvSpPr txBox="1"/>
          <p:nvPr/>
        </p:nvSpPr>
        <p:spPr>
          <a:xfrm>
            <a:off x="1728723" y="5173341"/>
            <a:ext cx="1690203" cy="461665"/>
          </a:xfrm>
          <a:prstGeom prst="rect">
            <a:avLst/>
          </a:prstGeom>
          <a:solidFill>
            <a:srgbClr val="F79646"/>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a:solidFill>
                  <a:prstClr val="black"/>
                </a:solidFill>
                <a:latin typeface="Calibri" panose="020F0502020204030204"/>
              </a:rPr>
              <a:t>Huidig lokaal beleid (nota bodembeheer)</a:t>
            </a:r>
            <a:r>
              <a:rPr kumimoji="0" lang="nl-NL" sz="1200" b="0" i="0" u="none" strike="noStrike" kern="0" cap="none" spc="0" normalizeH="0" baseline="0" noProof="0">
                <a:ln>
                  <a:noFill/>
                </a:ln>
                <a:solidFill>
                  <a:prstClr val="black"/>
                </a:solidFill>
                <a:effectLst/>
                <a:uLnTx/>
                <a:uFillTx/>
                <a:latin typeface="Calibri" panose="020F0502020204030204"/>
              </a:rPr>
              <a:t> </a:t>
            </a:r>
          </a:p>
        </p:txBody>
      </p:sp>
    </p:spTree>
    <p:extLst>
      <p:ext uri="{BB962C8B-B14F-4D97-AF65-F5344CB8AC3E}">
        <p14:creationId xmlns:p14="http://schemas.microsoft.com/office/powerpoint/2010/main" val="205306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a:t>27/05/2021</a:t>
            </a:r>
          </a:p>
        </p:txBody>
      </p:sp>
      <p:sp>
        <p:nvSpPr>
          <p:cNvPr id="3" name="Tijdelijke aanduiding voor voettekst 2"/>
          <p:cNvSpPr>
            <a:spLocks noGrp="1"/>
          </p:cNvSpPr>
          <p:nvPr>
            <p:ph type="ftr" sz="quarter" idx="11"/>
          </p:nvPr>
        </p:nvSpPr>
        <p:spPr>
          <a:xfrm>
            <a:off x="457200" y="6577100"/>
            <a:ext cx="2895600" cy="365125"/>
          </a:xfrm>
        </p:spPr>
        <p:txBody>
          <a:bodyPr/>
          <a:lstStyle/>
          <a:p>
            <a:r>
              <a:rPr lang="nl-NL"/>
              <a:t>Webinar Bodem in het omgevingsplan	</a:t>
            </a:r>
          </a:p>
        </p:txBody>
      </p:sp>
      <p:sp>
        <p:nvSpPr>
          <p:cNvPr id="5" name="Titel 4"/>
          <p:cNvSpPr>
            <a:spLocks noGrp="1"/>
          </p:cNvSpPr>
          <p:nvPr>
            <p:ph type="title"/>
          </p:nvPr>
        </p:nvSpPr>
        <p:spPr>
          <a:xfrm>
            <a:off x="457200" y="763916"/>
            <a:ext cx="8229600" cy="663123"/>
          </a:xfrm>
        </p:spPr>
        <p:txBody>
          <a:bodyPr>
            <a:normAutofit fontScale="90000"/>
          </a:bodyPr>
          <a:lstStyle/>
          <a:p>
            <a:r>
              <a:rPr lang="nl-NL"/>
              <a:t>Transitie naar nieuw deel omgevingsplan</a:t>
            </a:r>
          </a:p>
        </p:txBody>
      </p:sp>
      <p:pic>
        <p:nvPicPr>
          <p:cNvPr id="28" name="Afbeelding 27" descr="C:\Users\u4awesse\AppData\Local\Microsoft\Windows\Temporary Internet Files\Content.Outlook\A7BV3YS6\Omgevingsplan maken-01.jpg">
            <a:extLst>
              <a:ext uri="{FF2B5EF4-FFF2-40B4-BE49-F238E27FC236}">
                <a16:creationId xmlns:a16="http://schemas.microsoft.com/office/drawing/2014/main" id="{3759671B-72E8-48FF-9167-92F0570E98C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3" y="1724025"/>
            <a:ext cx="8280920" cy="4149225"/>
          </a:xfrm>
          <a:prstGeom prst="rect">
            <a:avLst/>
          </a:prstGeom>
          <a:noFill/>
          <a:ln>
            <a:noFill/>
          </a:ln>
        </p:spPr>
      </p:pic>
      <p:sp>
        <p:nvSpPr>
          <p:cNvPr id="29" name="Rechthoek 28">
            <a:extLst>
              <a:ext uri="{FF2B5EF4-FFF2-40B4-BE49-F238E27FC236}">
                <a16:creationId xmlns:a16="http://schemas.microsoft.com/office/drawing/2014/main" id="{66F9A261-CFA1-4A34-88B6-1F8090015D88}"/>
              </a:ext>
            </a:extLst>
          </p:cNvPr>
          <p:cNvSpPr/>
          <p:nvPr/>
        </p:nvSpPr>
        <p:spPr bwMode="auto">
          <a:xfrm>
            <a:off x="294688" y="3615758"/>
            <a:ext cx="1205200" cy="182880"/>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l-NL" sz="800" b="0" i="0" u="none" strike="noStrike" cap="none" normalizeH="0" baseline="0" err="1">
                <a:ln>
                  <a:noFill/>
                </a:ln>
                <a:solidFill>
                  <a:srgbClr val="235881"/>
                </a:solidFill>
                <a:effectLst/>
                <a:latin typeface="Tahoma" pitchFamily="34" charset="0"/>
              </a:rPr>
              <a:t>Gebiedsspec.beleid</a:t>
            </a:r>
            <a:endParaRPr kumimoji="0" lang="nl-NL" sz="800" b="0" i="0" u="none" strike="noStrike" cap="none" normalizeH="0" baseline="0">
              <a:ln>
                <a:noFill/>
              </a:ln>
              <a:solidFill>
                <a:srgbClr val="235881"/>
              </a:solidFill>
              <a:effectLst/>
              <a:latin typeface="Tahoma" pitchFamily="34" charset="0"/>
            </a:endParaRPr>
          </a:p>
        </p:txBody>
      </p:sp>
      <p:sp>
        <p:nvSpPr>
          <p:cNvPr id="53" name="Rechthoek 52">
            <a:extLst>
              <a:ext uri="{FF2B5EF4-FFF2-40B4-BE49-F238E27FC236}">
                <a16:creationId xmlns:a16="http://schemas.microsoft.com/office/drawing/2014/main" id="{66F9A261-CFA1-4A34-88B6-1F8090015D88}"/>
              </a:ext>
            </a:extLst>
          </p:cNvPr>
          <p:cNvSpPr/>
          <p:nvPr/>
        </p:nvSpPr>
        <p:spPr bwMode="auto">
          <a:xfrm>
            <a:off x="294688" y="3967683"/>
            <a:ext cx="1205200" cy="182880"/>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nl-NL" sz="800" err="1">
                <a:solidFill>
                  <a:srgbClr val="235881"/>
                </a:solidFill>
                <a:latin typeface="Tahoma"/>
                <a:ea typeface="Tahoma"/>
                <a:cs typeface="Tahoma"/>
              </a:rPr>
              <a:t>Bodemfunctiekl.kaart</a:t>
            </a:r>
            <a:endParaRPr kumimoji="0" lang="nl-NL" sz="800" b="0" i="0" u="none" strike="noStrike" cap="none" normalizeH="0" baseline="0" err="1">
              <a:ln>
                <a:noFill/>
              </a:ln>
              <a:solidFill>
                <a:srgbClr val="235881"/>
              </a:solidFill>
              <a:effectLst/>
              <a:latin typeface="Tahoma" pitchFamily="34" charset="0"/>
            </a:endParaRPr>
          </a:p>
        </p:txBody>
      </p:sp>
    </p:spTree>
    <p:extLst>
      <p:ext uri="{BB962C8B-B14F-4D97-AF65-F5344CB8AC3E}">
        <p14:creationId xmlns:p14="http://schemas.microsoft.com/office/powerpoint/2010/main" val="4267458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a:t>Bodem in het omgevingsplan: wat moet?</a:t>
            </a:r>
          </a:p>
        </p:txBody>
      </p:sp>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sp>
        <p:nvSpPr>
          <p:cNvPr id="5" name="Tijdelijke aanduiding voor tekst 4"/>
          <p:cNvSpPr>
            <a:spLocks noGrp="1"/>
          </p:cNvSpPr>
          <p:nvPr>
            <p:ph type="body" sz="quarter" idx="12"/>
          </p:nvPr>
        </p:nvSpPr>
        <p:spPr>
          <a:xfrm>
            <a:off x="450849" y="1811338"/>
            <a:ext cx="5554557" cy="4305685"/>
          </a:xfrm>
        </p:spPr>
        <p:txBody>
          <a:bodyPr>
            <a:normAutofit/>
          </a:bodyPr>
          <a:lstStyle/>
          <a:p>
            <a:pPr marL="342900" indent="-342900">
              <a:buFont typeface="+mj-lt"/>
              <a:buAutoNum type="arabicPeriod"/>
            </a:pPr>
            <a:r>
              <a:rPr lang="nl-NL"/>
              <a:t>Omzetten bruidsschat naar nieuw deel</a:t>
            </a:r>
            <a:br>
              <a:rPr lang="nl-NL"/>
            </a:br>
            <a:r>
              <a:rPr lang="nl-NL"/>
              <a:t>- schrappen (bijv. overbodig, niet relevant)</a:t>
            </a:r>
            <a:br>
              <a:rPr lang="nl-NL"/>
            </a:br>
            <a:r>
              <a:rPr lang="nl-NL"/>
              <a:t>- versimpelen, verbijzonderen, specificeren</a:t>
            </a:r>
            <a:br>
              <a:rPr lang="nl-NL"/>
            </a:br>
            <a:r>
              <a:rPr lang="nl-NL"/>
              <a:t>- koppelen aan werkingsgebied</a:t>
            </a:r>
            <a:r>
              <a:rPr lang="nl-NL" sz="1600">
                <a:solidFill>
                  <a:schemeClr val="tx1"/>
                </a:solidFill>
              </a:rPr>
              <a:t>	</a:t>
            </a:r>
          </a:p>
          <a:p>
            <a:pPr marL="342900" indent="-342900">
              <a:buFont typeface="+mj-lt"/>
              <a:buAutoNum type="arabicPeriod"/>
            </a:pPr>
            <a:endParaRPr lang="nl-NL"/>
          </a:p>
          <a:p>
            <a:pPr marL="342900" indent="-342900">
              <a:buFont typeface="+mj-lt"/>
              <a:buAutoNum type="arabicPeriod"/>
            </a:pPr>
            <a:r>
              <a:rPr lang="nl-NL"/>
              <a:t>Omzetten overig tijdelijk deel omgevingsplan </a:t>
            </a:r>
            <a:br>
              <a:rPr lang="nl-NL"/>
            </a:br>
            <a:r>
              <a:rPr lang="nl-NL"/>
              <a:t>(</a:t>
            </a:r>
            <a:r>
              <a:rPr lang="nl-NL" err="1"/>
              <a:t>Bfk</a:t>
            </a:r>
            <a:r>
              <a:rPr lang="nl-NL"/>
              <a:t>, </a:t>
            </a:r>
            <a:r>
              <a:rPr lang="nl-NL" err="1"/>
              <a:t>gebiedsspecifiek</a:t>
            </a:r>
            <a:r>
              <a:rPr lang="nl-NL"/>
              <a:t> beleid) naar nieuw deel</a:t>
            </a:r>
          </a:p>
          <a:p>
            <a:pPr marL="342900" indent="-342900">
              <a:buFont typeface="+mj-lt"/>
              <a:buAutoNum type="arabicPeriod"/>
            </a:pPr>
            <a:endParaRPr lang="nl-NL"/>
          </a:p>
          <a:p>
            <a:pPr marL="342900" indent="-342900">
              <a:buFont typeface="+mj-lt"/>
              <a:buAutoNum type="arabicPeriod"/>
            </a:pPr>
            <a:r>
              <a:rPr lang="nl-NL"/>
              <a:t>Huidige lokale regels en beleid inpassen in nieuwe stelsel om het te kunnen voortzetten </a:t>
            </a:r>
          </a:p>
          <a:p>
            <a:pPr marL="342900" indent="-342900">
              <a:buFont typeface="+mj-lt"/>
              <a:buAutoNum type="arabicPeriod"/>
            </a:pPr>
            <a:endParaRPr lang="nl-NL"/>
          </a:p>
          <a:p>
            <a:pPr marL="342900" indent="-342900">
              <a:buFont typeface="+mj-lt"/>
              <a:buAutoNum type="arabicPeriod"/>
            </a:pPr>
            <a:r>
              <a:rPr lang="nl-NL"/>
              <a:t>Uitwerking geven aan instructieregels provincie</a:t>
            </a:r>
          </a:p>
          <a:p>
            <a:endParaRPr lang="nl-NL"/>
          </a:p>
        </p:txBody>
      </p:sp>
      <p:sp>
        <p:nvSpPr>
          <p:cNvPr id="12" name="Tekstvak 11"/>
          <p:cNvSpPr txBox="1"/>
          <p:nvPr/>
        </p:nvSpPr>
        <p:spPr>
          <a:xfrm>
            <a:off x="6325738" y="1837083"/>
            <a:ext cx="2675043" cy="2699200"/>
          </a:xfrm>
          <a:prstGeom prst="rect">
            <a:avLst/>
          </a:prstGeom>
          <a:solidFill>
            <a:srgbClr val="BBE0E3"/>
          </a:solidFill>
        </p:spPr>
        <p:txBody>
          <a:bodyPr wrap="square" rtlCol="0">
            <a:spAutoFit/>
          </a:bodyPr>
          <a:lstStyle/>
          <a:p>
            <a:pPr marL="0" marR="0" lvl="0" indent="0" defTabSz="914400" eaLnBrk="1" fontAlgn="auto" latinLnBrk="0" hangingPunct="1">
              <a:lnSpc>
                <a:spcPct val="110000"/>
              </a:lnSpc>
              <a:spcBef>
                <a:spcPts val="0"/>
              </a:spcBef>
              <a:spcAft>
                <a:spcPts val="0"/>
              </a:spcAft>
              <a:buClr>
                <a:srgbClr val="2382BE"/>
              </a:buClr>
              <a:buSzTx/>
              <a:buFontTx/>
              <a:buNone/>
              <a:tabLst/>
              <a:defRPr/>
            </a:pPr>
            <a:r>
              <a:rPr kumimoji="0" lang="nl-NL" sz="1400" b="1" i="0" u="sng" strike="noStrike" kern="0" cap="none" spc="0" normalizeH="0" baseline="0" noProof="0">
                <a:ln>
                  <a:noFill/>
                </a:ln>
                <a:solidFill>
                  <a:srgbClr val="000000"/>
                </a:solidFill>
                <a:effectLst/>
                <a:uLnTx/>
                <a:uFillTx/>
                <a:latin typeface="Tahoma"/>
              </a:rPr>
              <a:t>Bij eerste 2 stappen geldt: </a:t>
            </a:r>
            <a:r>
              <a:rPr kumimoji="0" lang="nl-NL" sz="1400" b="0" i="0" u="none" strike="noStrike" kern="0" cap="none" spc="0" normalizeH="0" baseline="0" noProof="0">
                <a:ln>
                  <a:noFill/>
                </a:ln>
                <a:solidFill>
                  <a:srgbClr val="000000"/>
                </a:solidFill>
                <a:effectLst/>
                <a:uLnTx/>
                <a:uFillTx/>
                <a:latin typeface="Tahoma"/>
              </a:rPr>
              <a:t>Invulling geven instructieregels</a:t>
            </a:r>
          </a:p>
          <a:p>
            <a:pPr marL="342900" marR="0" lvl="0" indent="-342900" defTabSz="914400" eaLnBrk="1" fontAlgn="auto" latinLnBrk="0" hangingPunct="1">
              <a:lnSpc>
                <a:spcPct val="110000"/>
              </a:lnSpc>
              <a:spcBef>
                <a:spcPts val="0"/>
              </a:spcBef>
              <a:spcAft>
                <a:spcPts val="0"/>
              </a:spcAft>
              <a:buClr>
                <a:srgbClr val="2382BE"/>
              </a:buClr>
              <a:buSzTx/>
              <a:buFont typeface="Arial" panose="020B0604020202020204" pitchFamily="34" charset="0"/>
              <a:buChar char="•"/>
              <a:tabLst/>
              <a:defRPr/>
            </a:pPr>
            <a:r>
              <a:rPr kumimoji="0" lang="nl-NL" sz="1400" b="0" i="0" u="none" strike="noStrike" kern="0" cap="none" spc="0" normalizeH="0" baseline="0" noProof="0">
                <a:ln>
                  <a:noFill/>
                </a:ln>
                <a:solidFill>
                  <a:srgbClr val="000000"/>
                </a:solidFill>
                <a:effectLst/>
                <a:uLnTx/>
                <a:uFillTx/>
                <a:latin typeface="Tahoma"/>
              </a:rPr>
              <a:t>Toelaten bouwactiviteit op bodemgevoelige locatie</a:t>
            </a:r>
          </a:p>
          <a:p>
            <a:pPr marL="342900" marR="0" lvl="0" indent="-342900" defTabSz="914400" eaLnBrk="1" fontAlgn="auto" latinLnBrk="0" hangingPunct="1">
              <a:lnSpc>
                <a:spcPct val="110000"/>
              </a:lnSpc>
              <a:spcBef>
                <a:spcPts val="0"/>
              </a:spcBef>
              <a:spcAft>
                <a:spcPts val="0"/>
              </a:spcAft>
              <a:buClr>
                <a:srgbClr val="2382BE"/>
              </a:buClr>
              <a:buSzTx/>
              <a:buFont typeface="Arial" panose="020B0604020202020204" pitchFamily="34" charset="0"/>
              <a:buChar char="•"/>
              <a:tabLst/>
              <a:defRPr/>
            </a:pPr>
            <a:r>
              <a:rPr kumimoji="0" lang="nl-NL" sz="1400" b="0" i="0" u="none" strike="noStrike" kern="0" cap="none" spc="0" normalizeH="0" baseline="0" noProof="0">
                <a:ln>
                  <a:noFill/>
                </a:ln>
                <a:solidFill>
                  <a:srgbClr val="000000"/>
                </a:solidFill>
                <a:effectLst/>
                <a:uLnTx/>
                <a:uFillTx/>
                <a:latin typeface="Tahoma"/>
              </a:rPr>
              <a:t>Nazorg en gebruiksbeperkingen na saneringen / toevalsvondst</a:t>
            </a:r>
          </a:p>
          <a:p>
            <a:pPr marL="342900" marR="0" lvl="0" indent="-342900" defTabSz="914400" eaLnBrk="1" fontAlgn="auto" latinLnBrk="0" hangingPunct="1">
              <a:lnSpc>
                <a:spcPct val="110000"/>
              </a:lnSpc>
              <a:spcBef>
                <a:spcPts val="0"/>
              </a:spcBef>
              <a:spcAft>
                <a:spcPts val="0"/>
              </a:spcAft>
              <a:buClr>
                <a:srgbClr val="2382BE"/>
              </a:buClr>
              <a:buSzTx/>
              <a:buFont typeface="Arial" panose="020B0604020202020204" pitchFamily="34" charset="0"/>
              <a:buChar char="•"/>
              <a:tabLst/>
              <a:defRPr/>
            </a:pPr>
            <a:r>
              <a:rPr kumimoji="0" lang="nl-NL" sz="1400" b="0" i="0" u="none" strike="noStrike" kern="0" cap="none" spc="0" normalizeH="0" baseline="0" noProof="0">
                <a:ln>
                  <a:noFill/>
                </a:ln>
                <a:solidFill>
                  <a:srgbClr val="000000"/>
                </a:solidFill>
                <a:effectLst/>
                <a:uLnTx/>
                <a:uFillTx/>
                <a:latin typeface="Tahoma"/>
              </a:rPr>
              <a:t>Bodemfunctieklassen indelen / aanwijzen bodembeheergebied (</a:t>
            </a:r>
            <a:r>
              <a:rPr kumimoji="0" lang="nl-NL" sz="1400" b="0" i="0" u="none" strike="noStrike" kern="0" cap="none" spc="0" normalizeH="0" baseline="0" noProof="0" err="1">
                <a:ln>
                  <a:noFill/>
                </a:ln>
                <a:solidFill>
                  <a:srgbClr val="000000"/>
                </a:solidFill>
                <a:effectLst/>
                <a:uLnTx/>
                <a:uFillTx/>
                <a:latin typeface="Tahoma"/>
              </a:rPr>
              <a:t>gebiedssp</a:t>
            </a:r>
            <a:r>
              <a:rPr kumimoji="0" lang="nl-NL" sz="1400" b="0" i="0" u="none" strike="noStrike" kern="0" cap="none" spc="0" normalizeH="0" baseline="0" noProof="0">
                <a:ln>
                  <a:noFill/>
                </a:ln>
                <a:solidFill>
                  <a:srgbClr val="000000"/>
                </a:solidFill>
                <a:effectLst/>
                <a:uLnTx/>
                <a:uFillTx/>
                <a:latin typeface="Tahoma"/>
              </a:rPr>
              <a:t>. beleid)</a:t>
            </a:r>
            <a:endParaRPr kumimoji="0" lang="nl-NL" sz="1600" b="0" i="0" u="none" strike="noStrike" kern="0" cap="none" spc="0" normalizeH="0" baseline="0" noProof="0">
              <a:ln>
                <a:noFill/>
              </a:ln>
              <a:solidFill>
                <a:srgbClr val="000000"/>
              </a:solidFill>
              <a:effectLst/>
              <a:uLnTx/>
              <a:uFillTx/>
              <a:latin typeface="Tahoma"/>
            </a:endParaRPr>
          </a:p>
        </p:txBody>
      </p:sp>
      <p:sp>
        <p:nvSpPr>
          <p:cNvPr id="13" name="Pijl-rechts 12"/>
          <p:cNvSpPr/>
          <p:nvPr/>
        </p:nvSpPr>
        <p:spPr bwMode="auto">
          <a:xfrm rot="10800000">
            <a:off x="5734611" y="2257129"/>
            <a:ext cx="591127" cy="424872"/>
          </a:xfrm>
          <a:prstGeom prst="rightArrow">
            <a:avLst/>
          </a:prstGeom>
          <a:solidFill>
            <a:srgbClr val="BBE0E3"/>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4400" b="0" i="0" u="none" strike="noStrike" kern="0" cap="none" spc="0" normalizeH="0" baseline="0" noProof="0">
              <a:ln>
                <a:noFill/>
              </a:ln>
              <a:solidFill>
                <a:srgbClr val="235881"/>
              </a:solidFill>
              <a:effectLst/>
              <a:uLnTx/>
              <a:uFillTx/>
              <a:latin typeface="Tahoma" pitchFamily="34" charset="0"/>
            </a:endParaRPr>
          </a:p>
        </p:txBody>
      </p:sp>
      <p:sp>
        <p:nvSpPr>
          <p:cNvPr id="14" name="Pijl-rechts 13"/>
          <p:cNvSpPr/>
          <p:nvPr/>
        </p:nvSpPr>
        <p:spPr bwMode="auto">
          <a:xfrm rot="10800000">
            <a:off x="5734611" y="3592953"/>
            <a:ext cx="591127" cy="424872"/>
          </a:xfrm>
          <a:prstGeom prst="rightArrow">
            <a:avLst/>
          </a:prstGeom>
          <a:solidFill>
            <a:srgbClr val="BBE0E3"/>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4400" b="0" i="0" u="none" strike="noStrike" kern="0" cap="none" spc="0" normalizeH="0" baseline="0" noProof="0">
              <a:ln>
                <a:noFill/>
              </a:ln>
              <a:solidFill>
                <a:srgbClr val="235881"/>
              </a:solidFill>
              <a:effectLst/>
              <a:uLnTx/>
              <a:uFillTx/>
              <a:latin typeface="Tahoma" pitchFamily="34" charset="0"/>
            </a:endParaRPr>
          </a:p>
        </p:txBody>
      </p:sp>
    </p:spTree>
    <p:extLst>
      <p:ext uri="{BB962C8B-B14F-4D97-AF65-F5344CB8AC3E}">
        <p14:creationId xmlns:p14="http://schemas.microsoft.com/office/powerpoint/2010/main" val="19431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Bodem in het omgevingsplan: wat mag?</a:t>
            </a:r>
          </a:p>
        </p:txBody>
      </p:sp>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sp>
        <p:nvSpPr>
          <p:cNvPr id="5" name="Tijdelijke aanduiding voor tekst 4"/>
          <p:cNvSpPr>
            <a:spLocks noGrp="1"/>
          </p:cNvSpPr>
          <p:nvPr>
            <p:ph type="body" sz="quarter" idx="12"/>
          </p:nvPr>
        </p:nvSpPr>
        <p:spPr>
          <a:xfrm>
            <a:off x="299693" y="2019956"/>
            <a:ext cx="5836701" cy="4305685"/>
          </a:xfrm>
        </p:spPr>
        <p:txBody>
          <a:bodyPr>
            <a:noAutofit/>
          </a:bodyPr>
          <a:lstStyle/>
          <a:p>
            <a:pPr marL="342900" indent="-342900">
              <a:buFont typeface="+mj-lt"/>
              <a:buAutoNum type="arabicPeriod" startAt="5"/>
            </a:pPr>
            <a:r>
              <a:rPr lang="nl-NL"/>
              <a:t>Maatwerk op regels Bal: </a:t>
            </a:r>
            <a:br>
              <a:rPr lang="nl-NL"/>
            </a:br>
            <a:r>
              <a:rPr lang="nl-NL"/>
              <a:t>afwijken of aanvullen</a:t>
            </a:r>
          </a:p>
          <a:p>
            <a:pPr marL="342900" indent="-342900">
              <a:buFont typeface="+mj-lt"/>
              <a:buAutoNum type="arabicPeriod" startAt="5"/>
            </a:pPr>
            <a:endParaRPr lang="nl-NL"/>
          </a:p>
          <a:p>
            <a:pPr marL="342900" indent="-342900">
              <a:buFont typeface="+mj-lt"/>
              <a:buAutoNum type="arabicPeriod" startAt="5"/>
            </a:pPr>
            <a:r>
              <a:rPr lang="nl-NL"/>
              <a:t>Eigen decentrale regels </a:t>
            </a:r>
            <a:br>
              <a:rPr lang="nl-NL"/>
            </a:br>
            <a:r>
              <a:rPr lang="nl-NL"/>
              <a:t>(koppelen aan functies of aan </a:t>
            </a:r>
            <a:br>
              <a:rPr lang="nl-NL"/>
            </a:br>
            <a:r>
              <a:rPr lang="nl-NL"/>
              <a:t>activiteiten)</a:t>
            </a:r>
          </a:p>
          <a:p>
            <a:pPr marL="0" indent="0">
              <a:buNone/>
            </a:pPr>
            <a:r>
              <a:rPr lang="nl-NL"/>
              <a:t/>
            </a:r>
            <a:br>
              <a:rPr lang="nl-NL"/>
            </a:br>
            <a:r>
              <a:rPr lang="nl-NL"/>
              <a:t/>
            </a:r>
            <a:br>
              <a:rPr lang="nl-NL"/>
            </a:br>
            <a:r>
              <a:rPr lang="nl-NL"/>
              <a:t>Leg relatie met de ambities uit  </a:t>
            </a:r>
            <a:br>
              <a:rPr lang="nl-NL"/>
            </a:br>
            <a:r>
              <a:rPr lang="nl-NL"/>
              <a:t>omgevingsvisie. Benader integraal!</a:t>
            </a:r>
          </a:p>
          <a:p>
            <a:pPr marL="0" indent="0">
              <a:buNone/>
            </a:pPr>
            <a:endParaRPr lang="nl-NL"/>
          </a:p>
          <a:p>
            <a:pPr marL="0" indent="0">
              <a:buNone/>
            </a:pPr>
            <a:r>
              <a:rPr lang="nl-NL"/>
              <a:t>Benut: online tool ontwerpvragen omgevingsplan</a:t>
            </a:r>
          </a:p>
        </p:txBody>
      </p:sp>
      <p:pic>
        <p:nvPicPr>
          <p:cNvPr id="7" name="Tijdelijke aanduiding voor inhoud 5">
            <a:extLst>
              <a:ext uri="{FF2B5EF4-FFF2-40B4-BE49-F238E27FC236}">
                <a16:creationId xmlns:a16="http://schemas.microsoft.com/office/drawing/2014/main" id="{D453BB54-C976-4CF5-9097-552325DDB2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0195" y="1832513"/>
            <a:ext cx="4836920" cy="3627689"/>
          </a:xfrm>
          <a:prstGeom prst="rect">
            <a:avLst/>
          </a:prstGeom>
        </p:spPr>
      </p:pic>
    </p:spTree>
    <p:extLst>
      <p:ext uri="{BB962C8B-B14F-4D97-AF65-F5344CB8AC3E}">
        <p14:creationId xmlns:p14="http://schemas.microsoft.com/office/powerpoint/2010/main" val="731584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t>Stappenplan voorbereiding gemeenten</a:t>
            </a:r>
          </a:p>
        </p:txBody>
      </p:sp>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sp>
        <p:nvSpPr>
          <p:cNvPr id="5" name="Tijdelijke aanduiding voor tekst 4"/>
          <p:cNvSpPr>
            <a:spLocks noGrp="1"/>
          </p:cNvSpPr>
          <p:nvPr>
            <p:ph type="body" sz="quarter" idx="12"/>
          </p:nvPr>
        </p:nvSpPr>
        <p:spPr/>
        <p:txBody>
          <a:bodyPr>
            <a:normAutofit fontScale="92500"/>
          </a:bodyPr>
          <a:lstStyle/>
          <a:p>
            <a:pPr marL="342900" indent="-342900">
              <a:buFont typeface="+mj-lt"/>
              <a:buAutoNum type="arabicPeriod"/>
            </a:pPr>
            <a:r>
              <a:rPr lang="nl-NL"/>
              <a:t>Netwerken! Leg contacten binnen én buiten de eigen organisatie</a:t>
            </a:r>
          </a:p>
          <a:p>
            <a:pPr marL="342900" indent="-342900">
              <a:buFont typeface="+mj-lt"/>
              <a:buAutoNum type="arabicPeriod"/>
            </a:pPr>
            <a:r>
              <a:rPr lang="nl-NL"/>
              <a:t>Bestudeer de (concept) omgevingsvisie op onderwerp bodem en grondwater:</a:t>
            </a:r>
            <a:br>
              <a:rPr lang="nl-NL"/>
            </a:br>
            <a:r>
              <a:rPr lang="nl-NL"/>
              <a:t>ga na voor welke onderwerpen het omgevingsplan een rol heeft of kan hebben</a:t>
            </a:r>
          </a:p>
          <a:p>
            <a:pPr marL="342900" indent="-342900">
              <a:buFont typeface="+mj-lt"/>
              <a:buAutoNum type="arabicPeriod"/>
            </a:pPr>
            <a:r>
              <a:rPr lang="nl-NL"/>
              <a:t>Bestudeer de instructieregels van rijk (</a:t>
            </a:r>
            <a:r>
              <a:rPr lang="nl-NL" err="1"/>
              <a:t>Bkl</a:t>
            </a:r>
            <a:r>
              <a:rPr lang="nl-NL"/>
              <a:t>) en provincie (ontwerp Omgevingsverordening): breng in kaart wat er moet gebeuren!</a:t>
            </a:r>
          </a:p>
          <a:p>
            <a:pPr marL="342900" indent="-342900">
              <a:buFont typeface="+mj-lt"/>
              <a:buAutoNum type="arabicPeriod"/>
            </a:pPr>
            <a:r>
              <a:rPr lang="nl-NL"/>
              <a:t>Bekijk de bruidsschat: behouden, aanpassen of schrappen?</a:t>
            </a:r>
          </a:p>
          <a:p>
            <a:pPr marL="342900" indent="-342900">
              <a:buFont typeface="+mj-lt"/>
              <a:buAutoNum type="arabicPeriod"/>
            </a:pPr>
            <a:r>
              <a:rPr lang="nl-NL"/>
              <a:t>Volstaan de algemene regels uit Bal of is (lokaal) maatwerk nodig?</a:t>
            </a:r>
          </a:p>
          <a:p>
            <a:pPr marL="342900" indent="-342900">
              <a:buFont typeface="+mj-lt"/>
              <a:buAutoNum type="arabicPeriod"/>
            </a:pPr>
            <a:r>
              <a:rPr lang="nl-NL"/>
              <a:t>Bestudeer het huidige lokale beleid en vraag je af wat te behouden (wel ‘omkatten’)</a:t>
            </a:r>
          </a:p>
          <a:p>
            <a:pPr marL="342900" indent="-342900">
              <a:buFont typeface="+mj-lt"/>
              <a:buAutoNum type="arabicPeriod"/>
            </a:pPr>
            <a:r>
              <a:rPr lang="nl-NL"/>
              <a:t>Breng in kaart op welke punten tijdelijk deel omgevingsplan aangepast moet worden en wanneer (= stel prioriteiten) </a:t>
            </a:r>
          </a:p>
          <a:p>
            <a:endParaRPr lang="nl-NL"/>
          </a:p>
        </p:txBody>
      </p:sp>
      <p:sp>
        <p:nvSpPr>
          <p:cNvPr id="6" name="Tekstvak 5">
            <a:extLst>
              <a:ext uri="{FF2B5EF4-FFF2-40B4-BE49-F238E27FC236}">
                <a16:creationId xmlns:a16="http://schemas.microsoft.com/office/drawing/2014/main" id="{4DB8D39F-8C65-477D-B95C-18C5DF54703A}"/>
              </a:ext>
            </a:extLst>
          </p:cNvPr>
          <p:cNvSpPr txBox="1"/>
          <p:nvPr/>
        </p:nvSpPr>
        <p:spPr>
          <a:xfrm>
            <a:off x="526004" y="5628784"/>
            <a:ext cx="8072941" cy="646331"/>
          </a:xfrm>
          <a:prstGeom prst="rect">
            <a:avLst/>
          </a:prstGeom>
          <a:solidFill>
            <a:srgbClr val="1F497D">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b="0" i="0" u="none" strike="noStrike" kern="0" cap="none" spc="0" normalizeH="0" baseline="0" noProof="0">
                <a:ln>
                  <a:noFill/>
                </a:ln>
                <a:solidFill>
                  <a:prstClr val="black"/>
                </a:solidFill>
                <a:effectLst/>
                <a:uLnTx/>
                <a:uFillTx/>
                <a:latin typeface="Calibri" panose="020F0502020204030204"/>
              </a:rPr>
              <a:t>NB: denk ook aan het maken van toepasbare regels (DSO)</a:t>
            </a:r>
            <a:br>
              <a:rPr kumimoji="0" lang="nl-NL" b="0" i="0" u="none" strike="noStrike" kern="0" cap="none" spc="0" normalizeH="0" baseline="0" noProof="0">
                <a:ln>
                  <a:noFill/>
                </a:ln>
                <a:solidFill>
                  <a:prstClr val="black"/>
                </a:solidFill>
                <a:effectLst/>
                <a:uLnTx/>
                <a:uFillTx/>
                <a:latin typeface="Calibri" panose="020F0502020204030204"/>
              </a:rPr>
            </a:br>
            <a:r>
              <a:rPr kumimoji="0" lang="nl-NL" b="0" i="0" u="none" strike="noStrike" kern="0" cap="none" spc="0" normalizeH="0" baseline="0" noProof="0">
                <a:ln>
                  <a:noFill/>
                </a:ln>
                <a:solidFill>
                  <a:prstClr val="black"/>
                </a:solidFill>
                <a:effectLst/>
                <a:uLnTx/>
                <a:uFillTx/>
                <a:latin typeface="Calibri" panose="020F0502020204030204"/>
              </a:rPr>
              <a:t>Rijk zorgt voor algemene regels Bal en bruidsschat; voor de rest ben je zelf aan zet!</a:t>
            </a:r>
          </a:p>
        </p:txBody>
      </p:sp>
    </p:spTree>
    <p:extLst>
      <p:ext uri="{BB962C8B-B14F-4D97-AF65-F5344CB8AC3E}">
        <p14:creationId xmlns:p14="http://schemas.microsoft.com/office/powerpoint/2010/main" val="354940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Meer informatie</a:t>
            </a:r>
          </a:p>
        </p:txBody>
      </p:sp>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pic>
        <p:nvPicPr>
          <p:cNvPr id="6" name="Afbeelding 5"/>
          <p:cNvPicPr>
            <a:picLocks noChangeAspect="1"/>
          </p:cNvPicPr>
          <p:nvPr/>
        </p:nvPicPr>
        <p:blipFill>
          <a:blip r:embed="rId2"/>
          <a:stretch>
            <a:fillRect/>
          </a:stretch>
        </p:blipFill>
        <p:spPr>
          <a:xfrm>
            <a:off x="273979" y="2336803"/>
            <a:ext cx="5362497" cy="2954704"/>
          </a:xfrm>
          <a:prstGeom prst="rect">
            <a:avLst/>
          </a:prstGeom>
          <a:ln>
            <a:solidFill>
              <a:schemeClr val="tx1"/>
            </a:solidFill>
          </a:ln>
        </p:spPr>
      </p:pic>
      <p:sp>
        <p:nvSpPr>
          <p:cNvPr id="8" name="TextBox 7">
            <a:extLst>
              <a:ext uri="{FF2B5EF4-FFF2-40B4-BE49-F238E27FC236}">
                <a16:creationId xmlns:a16="http://schemas.microsoft.com/office/drawing/2014/main" id="{8A9657B1-7021-4509-ABE2-232EFC95C9ED}"/>
              </a:ext>
            </a:extLst>
          </p:cNvPr>
          <p:cNvSpPr txBox="1"/>
          <p:nvPr/>
        </p:nvSpPr>
        <p:spPr>
          <a:xfrm>
            <a:off x="154192" y="5612972"/>
            <a:ext cx="68682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Bodem in het omgevingsplan - Informatiepunt Leefomgeving (iplo.nl)</a:t>
            </a:r>
            <a:endParaRPr lang="en-US"/>
          </a:p>
        </p:txBody>
      </p:sp>
      <p:pic>
        <p:nvPicPr>
          <p:cNvPr id="5" name="Picture 6">
            <a:extLst>
              <a:ext uri="{FF2B5EF4-FFF2-40B4-BE49-F238E27FC236}">
                <a16:creationId xmlns:a16="http://schemas.microsoft.com/office/drawing/2014/main" id="{4700DAAA-E798-4DB5-9BB8-BE86A2E00478}"/>
              </a:ext>
            </a:extLst>
          </p:cNvPr>
          <p:cNvPicPr>
            <a:picLocks noChangeAspect="1"/>
          </p:cNvPicPr>
          <p:nvPr/>
        </p:nvPicPr>
        <p:blipFill>
          <a:blip r:embed="rId4"/>
          <a:stretch>
            <a:fillRect/>
          </a:stretch>
        </p:blipFill>
        <p:spPr>
          <a:xfrm>
            <a:off x="6023830" y="907324"/>
            <a:ext cx="2843733" cy="4386244"/>
          </a:xfrm>
          <a:prstGeom prst="rect">
            <a:avLst/>
          </a:prstGeom>
        </p:spPr>
      </p:pic>
    </p:spTree>
    <p:extLst>
      <p:ext uri="{BB962C8B-B14F-4D97-AF65-F5344CB8AC3E}">
        <p14:creationId xmlns:p14="http://schemas.microsoft.com/office/powerpoint/2010/main" val="3317919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a:t>27/05/2021</a:t>
            </a:r>
          </a:p>
        </p:txBody>
      </p:sp>
      <p:sp>
        <p:nvSpPr>
          <p:cNvPr id="3" name="Tijdelijke aanduiding voor voettekst 2"/>
          <p:cNvSpPr>
            <a:spLocks noGrp="1"/>
          </p:cNvSpPr>
          <p:nvPr>
            <p:ph type="ftr" sz="quarter" idx="11"/>
          </p:nvPr>
        </p:nvSpPr>
        <p:spPr>
          <a:xfrm>
            <a:off x="457200" y="6577100"/>
            <a:ext cx="2895600" cy="365125"/>
          </a:xfrm>
        </p:spPr>
        <p:txBody>
          <a:bodyPr/>
          <a:lstStyle/>
          <a:p>
            <a:r>
              <a:rPr lang="nl-NL"/>
              <a:t>Webinar Bodem in het omgevingsplan	</a:t>
            </a:r>
          </a:p>
        </p:txBody>
      </p:sp>
      <p:sp>
        <p:nvSpPr>
          <p:cNvPr id="5" name="Titel 4"/>
          <p:cNvSpPr>
            <a:spLocks noGrp="1"/>
          </p:cNvSpPr>
          <p:nvPr>
            <p:ph type="title"/>
          </p:nvPr>
        </p:nvSpPr>
        <p:spPr>
          <a:xfrm>
            <a:off x="457200" y="763916"/>
            <a:ext cx="8229600" cy="663123"/>
          </a:xfrm>
        </p:spPr>
        <p:txBody>
          <a:bodyPr>
            <a:normAutofit/>
          </a:bodyPr>
          <a:lstStyle/>
          <a:p>
            <a:r>
              <a:rPr lang="nl-NL"/>
              <a:t>Wat te doen met de bruidsschat?</a:t>
            </a:r>
          </a:p>
        </p:txBody>
      </p:sp>
      <p:sp>
        <p:nvSpPr>
          <p:cNvPr id="30" name="Driehoek 7">
            <a:extLst>
              <a:ext uri="{FF2B5EF4-FFF2-40B4-BE49-F238E27FC236}">
                <a16:creationId xmlns:a16="http://schemas.microsoft.com/office/drawing/2014/main" id="{F4406BCD-365E-2345-A488-CB81AFAC7602}"/>
              </a:ext>
            </a:extLst>
          </p:cNvPr>
          <p:cNvSpPr/>
          <p:nvPr/>
        </p:nvSpPr>
        <p:spPr>
          <a:xfrm rot="16200000">
            <a:off x="1820288" y="2313438"/>
            <a:ext cx="2925323" cy="2676674"/>
          </a:xfrm>
          <a:prstGeom prst="triangle">
            <a:avLst>
              <a:gd name="adj" fmla="val 65974"/>
            </a:avLst>
          </a:prstGeom>
          <a:solidFill>
            <a:srgbClr val="8EBAE5">
              <a:lumMod val="60000"/>
              <a:lumOff val="40000"/>
            </a:srgbClr>
          </a:solidFill>
          <a:ln w="12700" cap="flat" cmpd="sng" algn="ctr">
            <a:noFill/>
            <a:prstDash val="solid"/>
            <a:miter lim="800000"/>
          </a:ln>
          <a:effectLst/>
        </p:spPr>
        <p:txBody>
          <a:bodyPr rtlCol="0" anchor="ctr"/>
          <a:lstStyle/>
          <a:p>
            <a:pPr marL="0" marR="0" lvl="0" indent="0" algn="ctr" defTabSz="742950" eaLnBrk="1" fontAlgn="base" latinLnBrk="0" hangingPunct="1">
              <a:lnSpc>
                <a:spcPct val="100000"/>
              </a:lnSpc>
              <a:spcBef>
                <a:spcPct val="0"/>
              </a:spcBef>
              <a:spcAft>
                <a:spcPct val="0"/>
              </a:spcAft>
              <a:buClrTx/>
              <a:buSzTx/>
              <a:buFontTx/>
              <a:buNone/>
              <a:tabLst/>
              <a:defRPr/>
            </a:pPr>
            <a:endParaRPr kumimoji="0" lang="nl-NL" sz="1950" b="1" i="0" u="none" strike="noStrike" kern="0" cap="none" spc="0" normalizeH="0" baseline="0" noProof="0">
              <a:ln>
                <a:noFill/>
              </a:ln>
              <a:solidFill>
                <a:prstClr val="white"/>
              </a:solidFill>
              <a:effectLst/>
              <a:uLnTx/>
              <a:uFillTx/>
              <a:latin typeface="Arial"/>
              <a:ea typeface="+mn-ea"/>
              <a:cs typeface="+mn-cs"/>
            </a:endParaRPr>
          </a:p>
        </p:txBody>
      </p:sp>
      <p:grpSp>
        <p:nvGrpSpPr>
          <p:cNvPr id="31" name="Groep 30">
            <a:extLst>
              <a:ext uri="{FF2B5EF4-FFF2-40B4-BE49-F238E27FC236}">
                <a16:creationId xmlns:a16="http://schemas.microsoft.com/office/drawing/2014/main" id="{1D3B3116-FA19-D649-A0AD-522F9A09AB09}"/>
              </a:ext>
            </a:extLst>
          </p:cNvPr>
          <p:cNvGrpSpPr/>
          <p:nvPr/>
        </p:nvGrpSpPr>
        <p:grpSpPr>
          <a:xfrm>
            <a:off x="-106880" y="1318336"/>
            <a:ext cx="8006572" cy="5049425"/>
            <a:chOff x="3615943" y="1595567"/>
            <a:chExt cx="8006572" cy="5049425"/>
          </a:xfrm>
        </p:grpSpPr>
        <p:sp>
          <p:nvSpPr>
            <p:cNvPr id="32" name="Rechthoekige driehoek 31">
              <a:extLst>
                <a:ext uri="{FF2B5EF4-FFF2-40B4-BE49-F238E27FC236}">
                  <a16:creationId xmlns:a16="http://schemas.microsoft.com/office/drawing/2014/main" id="{CC9C29ED-FC96-3C4F-8211-46691D26FFBF}"/>
                </a:ext>
              </a:extLst>
            </p:cNvPr>
            <p:cNvSpPr/>
            <p:nvPr/>
          </p:nvSpPr>
          <p:spPr>
            <a:xfrm>
              <a:off x="5648949" y="5650381"/>
              <a:ext cx="2457273" cy="994611"/>
            </a:xfrm>
            <a:prstGeom prst="rtTriangle">
              <a:avLst/>
            </a:prstGeom>
            <a:solidFill>
              <a:srgbClr val="C20015">
                <a:lumMod val="60000"/>
                <a:lumOff val="40000"/>
              </a:srgbClr>
            </a:solidFill>
            <a:ln w="19050" cap="flat" cmpd="sng" algn="ctr">
              <a:solidFill>
                <a:srgbClr val="000000"/>
              </a:solidFill>
              <a:prstDash val="solid"/>
              <a:miter lim="800000"/>
            </a:ln>
            <a:effectLst/>
          </p:spPr>
          <p:txBody>
            <a:bodyPr rtlCol="0" anchor="ctr"/>
            <a:lstStyle/>
            <a:p>
              <a:pPr marL="0" marR="0" lvl="0" indent="0" algn="ctr" defTabSz="742950" eaLnBrk="1" fontAlgn="base" latinLnBrk="0" hangingPunct="1">
                <a:lnSpc>
                  <a:spcPct val="100000"/>
                </a:lnSpc>
                <a:spcBef>
                  <a:spcPct val="0"/>
                </a:spcBef>
                <a:spcAft>
                  <a:spcPct val="0"/>
                </a:spcAft>
                <a:buClrTx/>
                <a:buSzTx/>
                <a:buFontTx/>
                <a:buNone/>
                <a:tabLst/>
                <a:defRPr/>
              </a:pPr>
              <a:endParaRPr kumimoji="0" lang="nl-NL" sz="1950" b="1" i="0" u="none" strike="noStrike" kern="0" cap="none" spc="0" normalizeH="0" baseline="0" noProof="0">
                <a:ln>
                  <a:noFill/>
                </a:ln>
                <a:solidFill>
                  <a:prstClr val="white"/>
                </a:solidFill>
                <a:effectLst/>
                <a:uLnTx/>
                <a:uFillTx/>
                <a:latin typeface="Arial"/>
                <a:ea typeface="+mn-ea"/>
                <a:cs typeface="+mn-cs"/>
              </a:endParaRPr>
            </a:p>
          </p:txBody>
        </p:sp>
        <p:sp>
          <p:nvSpPr>
            <p:cNvPr id="33" name="Rechthoek 32">
              <a:extLst>
                <a:ext uri="{FF2B5EF4-FFF2-40B4-BE49-F238E27FC236}">
                  <a16:creationId xmlns:a16="http://schemas.microsoft.com/office/drawing/2014/main" id="{F5CBE63A-A2C1-9547-80C2-19BD365BEEB0}"/>
                </a:ext>
              </a:extLst>
            </p:cNvPr>
            <p:cNvSpPr/>
            <p:nvPr/>
          </p:nvSpPr>
          <p:spPr>
            <a:xfrm>
              <a:off x="8325622" y="2491056"/>
              <a:ext cx="2676672" cy="2925326"/>
            </a:xfrm>
            <a:prstGeom prst="rect">
              <a:avLst/>
            </a:prstGeom>
            <a:solidFill>
              <a:srgbClr val="8EBAE5">
                <a:lumMod val="60000"/>
                <a:lumOff val="40000"/>
              </a:srgbClr>
            </a:solidFill>
            <a:ln w="12700" cap="flat" cmpd="sng" algn="ctr">
              <a:noFill/>
              <a:prstDash val="solid"/>
              <a:miter lim="800000"/>
            </a:ln>
            <a:effectLst/>
          </p:spPr>
          <p:txBody>
            <a:bodyPr rtlCol="0" anchor="ctr"/>
            <a:lstStyle/>
            <a:p>
              <a:pPr marL="0" marR="0" lvl="0" indent="0" algn="ctr" defTabSz="742950" eaLnBrk="1" fontAlgn="base" latinLnBrk="0" hangingPunct="1">
                <a:lnSpc>
                  <a:spcPct val="100000"/>
                </a:lnSpc>
                <a:spcBef>
                  <a:spcPct val="0"/>
                </a:spcBef>
                <a:spcAft>
                  <a:spcPct val="0"/>
                </a:spcAft>
                <a:buClrTx/>
                <a:buSzTx/>
                <a:buFontTx/>
                <a:buNone/>
                <a:tabLst/>
                <a:defRPr/>
              </a:pPr>
              <a:r>
                <a:rPr kumimoji="0" lang="nl-NL" sz="1950" b="1" i="0" u="none" strike="noStrike" kern="0" cap="none" spc="0" normalizeH="0" baseline="0" noProof="0">
                  <a:ln>
                    <a:noFill/>
                  </a:ln>
                  <a:solidFill>
                    <a:prstClr val="black"/>
                  </a:solidFill>
                  <a:effectLst/>
                  <a:uLnTx/>
                  <a:uFillTx/>
                  <a:latin typeface="Arial"/>
                  <a:ea typeface="+mn-ea"/>
                  <a:cs typeface="+mn-cs"/>
                </a:rPr>
                <a:t>Omgevingsplan</a:t>
              </a:r>
            </a:p>
            <a:p>
              <a:pPr marL="0" marR="0" lvl="0" indent="0" algn="ctr" defTabSz="742950" eaLnBrk="1" fontAlgn="base" latinLnBrk="0" hangingPunct="1">
                <a:lnSpc>
                  <a:spcPct val="100000"/>
                </a:lnSpc>
                <a:spcBef>
                  <a:spcPct val="0"/>
                </a:spcBef>
                <a:spcAft>
                  <a:spcPct val="0"/>
                </a:spcAft>
                <a:buClrTx/>
                <a:buSzTx/>
                <a:buFontTx/>
                <a:buNone/>
                <a:tabLst/>
                <a:defRPr/>
              </a:pPr>
              <a:r>
                <a:rPr kumimoji="0" lang="nl-NL" sz="1950" b="1" i="0" u="none" strike="noStrike" kern="0" cap="none" spc="0" normalizeH="0" baseline="0" noProof="0">
                  <a:ln>
                    <a:noFill/>
                  </a:ln>
                  <a:solidFill>
                    <a:prstClr val="black"/>
                  </a:solidFill>
                  <a:effectLst/>
                  <a:uLnTx/>
                  <a:uFillTx/>
                  <a:latin typeface="Arial"/>
                  <a:ea typeface="+mn-ea"/>
                  <a:cs typeface="+mn-cs"/>
                </a:rPr>
                <a:t>nieuwe stijl</a:t>
              </a:r>
            </a:p>
          </p:txBody>
        </p:sp>
        <p:cxnSp>
          <p:nvCxnSpPr>
            <p:cNvPr id="34" name="Rechte verbindingslijn met pijl 33">
              <a:extLst>
                <a:ext uri="{FF2B5EF4-FFF2-40B4-BE49-F238E27FC236}">
                  <a16:creationId xmlns:a16="http://schemas.microsoft.com/office/drawing/2014/main" id="{AF9D40CB-4DF8-3B49-A49B-7534AF34C2D3}"/>
                </a:ext>
              </a:extLst>
            </p:cNvPr>
            <p:cNvCxnSpPr/>
            <p:nvPr/>
          </p:nvCxnSpPr>
          <p:spPr>
            <a:xfrm>
              <a:off x="5648949" y="1905965"/>
              <a:ext cx="5353345" cy="0"/>
            </a:xfrm>
            <a:prstGeom prst="straightConnector1">
              <a:avLst/>
            </a:prstGeom>
            <a:noFill/>
            <a:ln w="28575" cap="flat" cmpd="sng" algn="ctr">
              <a:solidFill>
                <a:srgbClr val="000000"/>
              </a:solidFill>
              <a:prstDash val="solid"/>
              <a:miter lim="800000"/>
              <a:headEnd type="oval" w="med" len="med"/>
              <a:tailEnd type="arrow" w="med" len="med"/>
            </a:ln>
            <a:effectLst/>
          </p:spPr>
        </p:cxnSp>
        <p:sp>
          <p:nvSpPr>
            <p:cNvPr id="35" name="Tekstvak 34">
              <a:extLst>
                <a:ext uri="{FF2B5EF4-FFF2-40B4-BE49-F238E27FC236}">
                  <a16:creationId xmlns:a16="http://schemas.microsoft.com/office/drawing/2014/main" id="{3460F42E-D466-4A4A-A5F1-FA5A411CA15C}"/>
                </a:ext>
              </a:extLst>
            </p:cNvPr>
            <p:cNvSpPr txBox="1"/>
            <p:nvPr/>
          </p:nvSpPr>
          <p:spPr>
            <a:xfrm>
              <a:off x="7711303" y="1605883"/>
              <a:ext cx="1228637" cy="317459"/>
            </a:xfrm>
            <a:prstGeom prst="rect">
              <a:avLst/>
            </a:prstGeom>
            <a:noFill/>
          </p:spPr>
          <p:txBody>
            <a:bodyPr wrap="square" rtlCol="0">
              <a:spAutoFit/>
            </a:bodyPr>
            <a:lstStyle/>
            <a:p>
              <a:pPr marL="0" marR="0" lvl="0" indent="0" algn="ctr" defTabSz="742950" eaLnBrk="1" fontAlgn="base" latinLnBrk="0" hangingPunct="1">
                <a:lnSpc>
                  <a:spcPct val="100000"/>
                </a:lnSpc>
                <a:spcBef>
                  <a:spcPct val="0"/>
                </a:spcBef>
                <a:spcAft>
                  <a:spcPct val="0"/>
                </a:spcAft>
                <a:buClrTx/>
                <a:buSzTx/>
                <a:buFontTx/>
                <a:buNone/>
                <a:tabLst/>
                <a:defRPr/>
              </a:pPr>
              <a:r>
                <a:rPr kumimoji="0" lang="nl-NL" sz="1463" b="0" i="0" u="none" strike="noStrike" kern="0" cap="none" spc="0" normalizeH="0" baseline="0" noProof="0">
                  <a:ln>
                    <a:noFill/>
                  </a:ln>
                  <a:solidFill>
                    <a:prstClr val="black"/>
                  </a:solidFill>
                  <a:effectLst/>
                  <a:uLnTx/>
                  <a:uFillTx/>
                  <a:ea typeface="ＭＳ Ｐゴシック" charset="-128"/>
                </a:rPr>
                <a:t>tijd</a:t>
              </a:r>
            </a:p>
          </p:txBody>
        </p:sp>
        <p:sp>
          <p:nvSpPr>
            <p:cNvPr id="36" name="Tekstvak 35">
              <a:extLst>
                <a:ext uri="{FF2B5EF4-FFF2-40B4-BE49-F238E27FC236}">
                  <a16:creationId xmlns:a16="http://schemas.microsoft.com/office/drawing/2014/main" id="{27C0BE51-4A8C-744C-A9DD-A5AC9742AFAD}"/>
                </a:ext>
              </a:extLst>
            </p:cNvPr>
            <p:cNvSpPr txBox="1"/>
            <p:nvPr/>
          </p:nvSpPr>
          <p:spPr>
            <a:xfrm>
              <a:off x="5297910" y="1595567"/>
              <a:ext cx="965357" cy="292388"/>
            </a:xfrm>
            <a:prstGeom prst="rect">
              <a:avLst/>
            </a:prstGeom>
            <a:noFill/>
          </p:spPr>
          <p:txBody>
            <a:bodyPr wrap="square" rtlCol="0">
              <a:spAutoFit/>
            </a:bodyPr>
            <a:lstStyle/>
            <a:p>
              <a:pPr marL="0" marR="0" lvl="0" indent="0" algn="ctr" defTabSz="742950" eaLnBrk="1" fontAlgn="base" latinLnBrk="0" hangingPunct="1">
                <a:lnSpc>
                  <a:spcPct val="100000"/>
                </a:lnSpc>
                <a:spcBef>
                  <a:spcPct val="0"/>
                </a:spcBef>
                <a:spcAft>
                  <a:spcPct val="0"/>
                </a:spcAft>
                <a:buClrTx/>
                <a:buSzTx/>
                <a:buFontTx/>
                <a:buNone/>
                <a:tabLst/>
                <a:defRPr/>
              </a:pPr>
              <a:r>
                <a:rPr kumimoji="0" lang="nl-NL" sz="1300" b="0" i="0" u="none" strike="noStrike" kern="0" cap="none" spc="0" normalizeH="0" baseline="0" noProof="0">
                  <a:ln>
                    <a:noFill/>
                  </a:ln>
                  <a:solidFill>
                    <a:prstClr val="black"/>
                  </a:solidFill>
                  <a:effectLst/>
                  <a:uLnTx/>
                  <a:uFillTx/>
                  <a:ea typeface="ＭＳ Ｐゴシック" charset="-128"/>
                </a:rPr>
                <a:t>1-1-2022</a:t>
              </a:r>
            </a:p>
          </p:txBody>
        </p:sp>
        <p:sp>
          <p:nvSpPr>
            <p:cNvPr id="37" name="Tekstvak 36">
              <a:extLst>
                <a:ext uri="{FF2B5EF4-FFF2-40B4-BE49-F238E27FC236}">
                  <a16:creationId xmlns:a16="http://schemas.microsoft.com/office/drawing/2014/main" id="{71E598F3-1D60-0841-B0E9-10FDCE048FD2}"/>
                </a:ext>
              </a:extLst>
            </p:cNvPr>
            <p:cNvSpPr txBox="1"/>
            <p:nvPr/>
          </p:nvSpPr>
          <p:spPr>
            <a:xfrm>
              <a:off x="10563495" y="1595567"/>
              <a:ext cx="1059020" cy="292388"/>
            </a:xfrm>
            <a:prstGeom prst="rect">
              <a:avLst/>
            </a:prstGeom>
            <a:noFill/>
          </p:spPr>
          <p:txBody>
            <a:bodyPr wrap="square" rtlCol="0">
              <a:spAutoFit/>
            </a:bodyPr>
            <a:lstStyle/>
            <a:p>
              <a:pPr marL="0" marR="0" lvl="0" indent="0" algn="ctr" defTabSz="742950" eaLnBrk="1" fontAlgn="base" latinLnBrk="0" hangingPunct="1">
                <a:lnSpc>
                  <a:spcPct val="100000"/>
                </a:lnSpc>
                <a:spcBef>
                  <a:spcPct val="0"/>
                </a:spcBef>
                <a:spcAft>
                  <a:spcPct val="0"/>
                </a:spcAft>
                <a:buClrTx/>
                <a:buSzTx/>
                <a:buFontTx/>
                <a:buNone/>
                <a:tabLst/>
                <a:defRPr/>
              </a:pPr>
              <a:r>
                <a:rPr kumimoji="0" lang="nl-NL" sz="1300" b="0" i="0" u="none" strike="noStrike" kern="0" cap="none" spc="0" normalizeH="0" baseline="0" noProof="0">
                  <a:ln>
                    <a:noFill/>
                  </a:ln>
                  <a:solidFill>
                    <a:prstClr val="black"/>
                  </a:solidFill>
                  <a:effectLst/>
                  <a:uLnTx/>
                  <a:uFillTx/>
                  <a:ea typeface="ＭＳ Ｐゴシック" charset="-128"/>
                </a:rPr>
                <a:t>31-12-2029</a:t>
              </a:r>
            </a:p>
          </p:txBody>
        </p:sp>
        <p:cxnSp>
          <p:nvCxnSpPr>
            <p:cNvPr id="38" name="Rechte verbindingslijn met pijl 37">
              <a:extLst>
                <a:ext uri="{FF2B5EF4-FFF2-40B4-BE49-F238E27FC236}">
                  <a16:creationId xmlns:a16="http://schemas.microsoft.com/office/drawing/2014/main" id="{E5200810-AD47-2E42-AC90-485236769F5B}"/>
                </a:ext>
              </a:extLst>
            </p:cNvPr>
            <p:cNvCxnSpPr>
              <a:cxnSpLocks/>
            </p:cNvCxnSpPr>
            <p:nvPr/>
          </p:nvCxnSpPr>
          <p:spPr>
            <a:xfrm>
              <a:off x="5648949" y="2257004"/>
              <a:ext cx="3817549" cy="0"/>
            </a:xfrm>
            <a:prstGeom prst="straightConnector1">
              <a:avLst/>
            </a:prstGeom>
            <a:noFill/>
            <a:ln w="28575" cap="flat" cmpd="sng" algn="ctr">
              <a:solidFill>
                <a:srgbClr val="000000"/>
              </a:solidFill>
              <a:prstDash val="solid"/>
              <a:miter lim="800000"/>
              <a:headEnd type="oval" w="med" len="med"/>
              <a:tailEnd type="arrow" w="med" len="med"/>
            </a:ln>
            <a:effectLst/>
          </p:spPr>
        </p:cxnSp>
        <p:sp>
          <p:nvSpPr>
            <p:cNvPr id="39" name="Tekstvak 38">
              <a:extLst>
                <a:ext uri="{FF2B5EF4-FFF2-40B4-BE49-F238E27FC236}">
                  <a16:creationId xmlns:a16="http://schemas.microsoft.com/office/drawing/2014/main" id="{6F2465FB-B235-0B4C-8819-BEB23469F235}"/>
                </a:ext>
              </a:extLst>
            </p:cNvPr>
            <p:cNvSpPr txBox="1"/>
            <p:nvPr/>
          </p:nvSpPr>
          <p:spPr>
            <a:xfrm>
              <a:off x="6929837" y="1931445"/>
              <a:ext cx="1721345" cy="292388"/>
            </a:xfrm>
            <a:prstGeom prst="rect">
              <a:avLst/>
            </a:prstGeom>
            <a:noFill/>
          </p:spPr>
          <p:txBody>
            <a:bodyPr wrap="square" rtlCol="0">
              <a:spAutoFit/>
            </a:bodyPr>
            <a:lstStyle/>
            <a:p>
              <a:pPr marL="0" marR="0" lvl="0" indent="0" algn="ctr" defTabSz="742950" eaLnBrk="1" fontAlgn="base" latinLnBrk="0" hangingPunct="1">
                <a:lnSpc>
                  <a:spcPct val="100000"/>
                </a:lnSpc>
                <a:spcBef>
                  <a:spcPct val="0"/>
                </a:spcBef>
                <a:spcAft>
                  <a:spcPct val="0"/>
                </a:spcAft>
                <a:buClrTx/>
                <a:buSzTx/>
                <a:buFontTx/>
                <a:buNone/>
                <a:tabLst/>
                <a:defRPr/>
              </a:pPr>
              <a:r>
                <a:rPr kumimoji="0" lang="nl-NL" sz="1300" b="0" i="0" u="none" strike="noStrike" kern="0" cap="none" spc="0" normalizeH="0" baseline="0" noProof="0">
                  <a:ln>
                    <a:noFill/>
                  </a:ln>
                  <a:solidFill>
                    <a:prstClr val="black"/>
                  </a:solidFill>
                  <a:effectLst/>
                  <a:uLnTx/>
                  <a:uFillTx/>
                  <a:ea typeface="ＭＳ Ｐゴシック" charset="-128"/>
                </a:rPr>
                <a:t>transitieperiode</a:t>
              </a:r>
            </a:p>
          </p:txBody>
        </p:sp>
        <p:sp>
          <p:nvSpPr>
            <p:cNvPr id="40" name="Tekstvak 39">
              <a:extLst>
                <a:ext uri="{FF2B5EF4-FFF2-40B4-BE49-F238E27FC236}">
                  <a16:creationId xmlns:a16="http://schemas.microsoft.com/office/drawing/2014/main" id="{94C03AC5-9920-3041-B156-FFF493D54AAE}"/>
                </a:ext>
              </a:extLst>
            </p:cNvPr>
            <p:cNvSpPr txBox="1"/>
            <p:nvPr/>
          </p:nvSpPr>
          <p:spPr>
            <a:xfrm>
              <a:off x="5648952" y="5969825"/>
              <a:ext cx="1952660" cy="592470"/>
            </a:xfrm>
            <a:prstGeom prst="rect">
              <a:avLst/>
            </a:prstGeom>
            <a:noFill/>
          </p:spPr>
          <p:txBody>
            <a:bodyPr wrap="square" rtlCol="0">
              <a:spAutoFit/>
            </a:bodyPr>
            <a:lstStyle/>
            <a:p>
              <a:pPr marL="0" marR="0" lvl="0" indent="0" defTabSz="742950" eaLnBrk="1" fontAlgn="base" latinLnBrk="0" hangingPunct="1">
                <a:lnSpc>
                  <a:spcPct val="100000"/>
                </a:lnSpc>
                <a:spcBef>
                  <a:spcPct val="0"/>
                </a:spcBef>
                <a:spcAft>
                  <a:spcPct val="0"/>
                </a:spcAft>
                <a:buClrTx/>
                <a:buSzTx/>
                <a:buFontTx/>
                <a:buNone/>
                <a:tabLst/>
                <a:defRPr/>
              </a:pPr>
              <a:r>
                <a:rPr kumimoji="0" lang="nl-NL" sz="1625" b="1" i="0" u="none" strike="noStrike" kern="0" cap="none" spc="0" normalizeH="0" baseline="0" noProof="0">
                  <a:ln>
                    <a:noFill/>
                  </a:ln>
                  <a:solidFill>
                    <a:prstClr val="black"/>
                  </a:solidFill>
                  <a:effectLst/>
                  <a:uLnTx/>
                  <a:uFillTx/>
                  <a:ea typeface="ＭＳ Ｐゴシック" charset="-128"/>
                </a:rPr>
                <a:t>Plaatselijke verordeningen</a:t>
              </a:r>
            </a:p>
          </p:txBody>
        </p:sp>
        <p:sp>
          <p:nvSpPr>
            <p:cNvPr id="41" name="Rechthoekige driehoek 40">
              <a:extLst>
                <a:ext uri="{FF2B5EF4-FFF2-40B4-BE49-F238E27FC236}">
                  <a16:creationId xmlns:a16="http://schemas.microsoft.com/office/drawing/2014/main" id="{A159B82E-A334-C24B-B9EA-43A1254018D7}"/>
                </a:ext>
              </a:extLst>
            </p:cNvPr>
            <p:cNvSpPr/>
            <p:nvPr/>
          </p:nvSpPr>
          <p:spPr>
            <a:xfrm>
              <a:off x="5648964" y="3485644"/>
              <a:ext cx="3905308" cy="1930714"/>
            </a:xfrm>
            <a:prstGeom prst="rtTriangle">
              <a:avLst/>
            </a:prstGeom>
            <a:solidFill>
              <a:srgbClr val="F0AB00">
                <a:lumMod val="60000"/>
                <a:lumOff val="40000"/>
              </a:srgbClr>
            </a:solidFill>
            <a:ln w="19050" cap="flat" cmpd="sng" algn="ctr">
              <a:solidFill>
                <a:srgbClr val="000000"/>
              </a:solidFill>
              <a:prstDash val="solid"/>
              <a:miter lim="800000"/>
            </a:ln>
            <a:effectLst/>
          </p:spPr>
          <p:txBody>
            <a:bodyPr rtlCol="0" anchor="ctr"/>
            <a:lstStyle/>
            <a:p>
              <a:pPr marL="0" marR="0" lvl="0" indent="0" algn="ctr" defTabSz="742950" eaLnBrk="1" fontAlgn="base" latinLnBrk="0" hangingPunct="1">
                <a:lnSpc>
                  <a:spcPct val="100000"/>
                </a:lnSpc>
                <a:spcBef>
                  <a:spcPct val="0"/>
                </a:spcBef>
                <a:spcAft>
                  <a:spcPct val="0"/>
                </a:spcAft>
                <a:buClrTx/>
                <a:buSzTx/>
                <a:buFontTx/>
                <a:buNone/>
                <a:tabLst/>
                <a:defRPr/>
              </a:pPr>
              <a:endParaRPr kumimoji="0" lang="nl-NL" sz="1950" b="1" i="0" u="none" strike="noStrike" kern="0" cap="none" spc="0" normalizeH="0" baseline="0" noProof="0">
                <a:ln>
                  <a:noFill/>
                </a:ln>
                <a:solidFill>
                  <a:prstClr val="white"/>
                </a:solidFill>
                <a:effectLst/>
                <a:uLnTx/>
                <a:uFillTx/>
                <a:latin typeface="Arial"/>
                <a:ea typeface="+mn-ea"/>
                <a:cs typeface="+mn-cs"/>
              </a:endParaRPr>
            </a:p>
          </p:txBody>
        </p:sp>
        <p:sp>
          <p:nvSpPr>
            <p:cNvPr id="42" name="Tekstvak 41">
              <a:extLst>
                <a:ext uri="{FF2B5EF4-FFF2-40B4-BE49-F238E27FC236}">
                  <a16:creationId xmlns:a16="http://schemas.microsoft.com/office/drawing/2014/main" id="{80F2F31A-0D5C-1F42-A64D-B395B496E705}"/>
                </a:ext>
              </a:extLst>
            </p:cNvPr>
            <p:cNvSpPr txBox="1"/>
            <p:nvPr/>
          </p:nvSpPr>
          <p:spPr>
            <a:xfrm>
              <a:off x="5648947" y="4387499"/>
              <a:ext cx="1404158" cy="592470"/>
            </a:xfrm>
            <a:prstGeom prst="rect">
              <a:avLst/>
            </a:prstGeom>
            <a:noFill/>
          </p:spPr>
          <p:txBody>
            <a:bodyPr wrap="square" rtlCol="0">
              <a:spAutoFit/>
            </a:bodyPr>
            <a:lstStyle/>
            <a:p>
              <a:pPr marL="0" marR="0" lvl="0" indent="0" defTabSz="742950" eaLnBrk="1" fontAlgn="base" latinLnBrk="0" hangingPunct="1">
                <a:lnSpc>
                  <a:spcPct val="100000"/>
                </a:lnSpc>
                <a:spcBef>
                  <a:spcPct val="0"/>
                </a:spcBef>
                <a:spcAft>
                  <a:spcPct val="0"/>
                </a:spcAft>
                <a:buClrTx/>
                <a:buSzTx/>
                <a:buFontTx/>
                <a:buNone/>
                <a:tabLst/>
                <a:defRPr/>
              </a:pPr>
              <a:r>
                <a:rPr kumimoji="0" lang="nl-NL" sz="1625" b="1" i="0" u="none" strike="noStrike" kern="0" cap="none" spc="0" normalizeH="0" baseline="0" noProof="0">
                  <a:ln>
                    <a:noFill/>
                  </a:ln>
                  <a:solidFill>
                    <a:prstClr val="black"/>
                  </a:solidFill>
                  <a:effectLst/>
                  <a:uLnTx/>
                  <a:uFillTx/>
                  <a:ea typeface="ＭＳ Ｐゴシック" charset="-128"/>
                </a:rPr>
                <a:t>Bestemmingsplannen</a:t>
              </a:r>
            </a:p>
          </p:txBody>
        </p:sp>
        <p:cxnSp>
          <p:nvCxnSpPr>
            <p:cNvPr id="43" name="Rechte verbindingslijn met pijl 42">
              <a:extLst>
                <a:ext uri="{FF2B5EF4-FFF2-40B4-BE49-F238E27FC236}">
                  <a16:creationId xmlns:a16="http://schemas.microsoft.com/office/drawing/2014/main" id="{D4F9440A-471B-FF48-8B3C-17CA05C76403}"/>
                </a:ext>
              </a:extLst>
            </p:cNvPr>
            <p:cNvCxnSpPr>
              <a:cxnSpLocks/>
            </p:cNvCxnSpPr>
            <p:nvPr/>
          </p:nvCxnSpPr>
          <p:spPr>
            <a:xfrm flipV="1">
              <a:off x="6877584" y="4129212"/>
              <a:ext cx="965359" cy="2106234"/>
            </a:xfrm>
            <a:prstGeom prst="straightConnector1">
              <a:avLst/>
            </a:prstGeom>
            <a:noFill/>
            <a:ln w="44450" cap="flat" cmpd="sng" algn="ctr">
              <a:solidFill>
                <a:srgbClr val="000000"/>
              </a:solidFill>
              <a:prstDash val="solid"/>
              <a:miter lim="800000"/>
              <a:tailEnd type="arrow" w="sm" len="med"/>
            </a:ln>
            <a:effectLst/>
          </p:spPr>
        </p:cxnSp>
        <p:cxnSp>
          <p:nvCxnSpPr>
            <p:cNvPr id="44" name="Rechte verbindingslijn met pijl 43">
              <a:extLst>
                <a:ext uri="{FF2B5EF4-FFF2-40B4-BE49-F238E27FC236}">
                  <a16:creationId xmlns:a16="http://schemas.microsoft.com/office/drawing/2014/main" id="{3EED6D78-A70A-FD4A-8FF6-38A7E106DE8F}"/>
                </a:ext>
              </a:extLst>
            </p:cNvPr>
            <p:cNvCxnSpPr>
              <a:cxnSpLocks/>
            </p:cNvCxnSpPr>
            <p:nvPr/>
          </p:nvCxnSpPr>
          <p:spPr>
            <a:xfrm flipV="1">
              <a:off x="7122173" y="3953697"/>
              <a:ext cx="320060" cy="699721"/>
            </a:xfrm>
            <a:prstGeom prst="straightConnector1">
              <a:avLst/>
            </a:prstGeom>
            <a:noFill/>
            <a:ln w="44450" cap="flat" cmpd="sng" algn="ctr">
              <a:solidFill>
                <a:srgbClr val="000000"/>
              </a:solidFill>
              <a:prstDash val="solid"/>
              <a:miter lim="800000"/>
              <a:tailEnd type="arrow" w="sm" len="med"/>
            </a:ln>
            <a:effectLst/>
          </p:spPr>
        </p:cxnSp>
        <p:sp>
          <p:nvSpPr>
            <p:cNvPr id="45" name="Tekstvak 44">
              <a:extLst>
                <a:ext uri="{FF2B5EF4-FFF2-40B4-BE49-F238E27FC236}">
                  <a16:creationId xmlns:a16="http://schemas.microsoft.com/office/drawing/2014/main" id="{62F55016-CC35-FD40-8491-A7BCFAD9E930}"/>
                </a:ext>
              </a:extLst>
            </p:cNvPr>
            <p:cNvSpPr txBox="1"/>
            <p:nvPr/>
          </p:nvSpPr>
          <p:spPr>
            <a:xfrm>
              <a:off x="7053106" y="5679482"/>
              <a:ext cx="848344" cy="292388"/>
            </a:xfrm>
            <a:prstGeom prst="rect">
              <a:avLst/>
            </a:prstGeom>
            <a:noFill/>
          </p:spPr>
          <p:txBody>
            <a:bodyPr wrap="square" rtlCol="0">
              <a:spAutoFit/>
            </a:bodyPr>
            <a:lstStyle/>
            <a:p>
              <a:pPr marL="0" marR="0" lvl="0" indent="0" algn="ctr" defTabSz="742950" eaLnBrk="1" fontAlgn="base" latinLnBrk="0" hangingPunct="1">
                <a:lnSpc>
                  <a:spcPct val="100000"/>
                </a:lnSpc>
                <a:spcBef>
                  <a:spcPct val="0"/>
                </a:spcBef>
                <a:spcAft>
                  <a:spcPct val="0"/>
                </a:spcAft>
                <a:buClrTx/>
                <a:buSzTx/>
                <a:buFontTx/>
                <a:buNone/>
                <a:tabLst/>
                <a:defRPr/>
              </a:pPr>
              <a:r>
                <a:rPr kumimoji="0" lang="nl-NL" sz="1300" b="0" i="0" u="none" strike="noStrike" kern="0" cap="none" spc="0" normalizeH="0" baseline="0" noProof="0">
                  <a:ln>
                    <a:noFill/>
                  </a:ln>
                  <a:solidFill>
                    <a:prstClr val="black"/>
                  </a:solidFill>
                  <a:effectLst/>
                  <a:uLnTx/>
                  <a:uFillTx/>
                  <a:ea typeface="ＭＳ Ｐゴシック" charset="-128"/>
                </a:rPr>
                <a:t>transitie</a:t>
              </a:r>
            </a:p>
          </p:txBody>
        </p:sp>
        <p:sp>
          <p:nvSpPr>
            <p:cNvPr id="46" name="Linkeraccolade 45">
              <a:extLst>
                <a:ext uri="{FF2B5EF4-FFF2-40B4-BE49-F238E27FC236}">
                  <a16:creationId xmlns:a16="http://schemas.microsoft.com/office/drawing/2014/main" id="{46337E24-84B2-EE43-AEA1-CEA7C2598484}"/>
                </a:ext>
              </a:extLst>
            </p:cNvPr>
            <p:cNvSpPr/>
            <p:nvPr/>
          </p:nvSpPr>
          <p:spPr>
            <a:xfrm>
              <a:off x="5327272" y="2491056"/>
              <a:ext cx="263279" cy="2925324"/>
            </a:xfrm>
            <a:prstGeom prst="leftBrace">
              <a:avLst/>
            </a:prstGeom>
            <a:noFill/>
            <a:ln w="12700" cap="flat" cmpd="sng" algn="ctr">
              <a:solidFill>
                <a:srgbClr val="000000"/>
              </a:solidFill>
              <a:prstDash val="solid"/>
              <a:miter lim="800000"/>
            </a:ln>
            <a:effectLst/>
          </p:spPr>
          <p:txBody>
            <a:bodyPr rtlCol="0" anchor="ctr"/>
            <a:lstStyle/>
            <a:p>
              <a:pPr marL="0" marR="0" lvl="0" indent="0" algn="ctr" defTabSz="742950" eaLnBrk="1" fontAlgn="base" latinLnBrk="0" hangingPunct="1">
                <a:lnSpc>
                  <a:spcPct val="100000"/>
                </a:lnSpc>
                <a:spcBef>
                  <a:spcPct val="0"/>
                </a:spcBef>
                <a:spcAft>
                  <a:spcPct val="0"/>
                </a:spcAft>
                <a:buClrTx/>
                <a:buSzTx/>
                <a:buFontTx/>
                <a:buNone/>
                <a:tabLst/>
                <a:defRPr/>
              </a:pPr>
              <a:endParaRPr kumimoji="0" lang="nl-NL" sz="1463" b="0" i="0" u="none" strike="noStrike" kern="0" cap="none" spc="0" normalizeH="0" baseline="0" noProof="0">
                <a:ln>
                  <a:noFill/>
                </a:ln>
                <a:solidFill>
                  <a:prstClr val="black"/>
                </a:solidFill>
                <a:effectLst/>
                <a:uLnTx/>
                <a:uFillTx/>
                <a:latin typeface="Arial"/>
                <a:ea typeface="+mn-ea"/>
                <a:cs typeface="+mn-cs"/>
              </a:endParaRPr>
            </a:p>
          </p:txBody>
        </p:sp>
        <p:sp>
          <p:nvSpPr>
            <p:cNvPr id="47" name="Tekstvak 46">
              <a:extLst>
                <a:ext uri="{FF2B5EF4-FFF2-40B4-BE49-F238E27FC236}">
                  <a16:creationId xmlns:a16="http://schemas.microsoft.com/office/drawing/2014/main" id="{54AA25FF-2A60-5B4E-81F7-159BD71DBDEC}"/>
                </a:ext>
              </a:extLst>
            </p:cNvPr>
            <p:cNvSpPr txBox="1"/>
            <p:nvPr/>
          </p:nvSpPr>
          <p:spPr>
            <a:xfrm>
              <a:off x="3615943" y="3477713"/>
              <a:ext cx="1835603" cy="923330"/>
            </a:xfrm>
            <a:prstGeom prst="rect">
              <a:avLst/>
            </a:prstGeom>
            <a:noFill/>
          </p:spPr>
          <p:txBody>
            <a:bodyPr wrap="square" rtlCol="0">
              <a:spAutoFit/>
            </a:bodyPr>
            <a:lstStyle/>
            <a:p>
              <a:pPr marL="0" marR="0" lvl="0" indent="0" algn="ctr" defTabSz="742950" eaLnBrk="1" fontAlgn="base" latinLnBrk="0" hangingPunct="1">
                <a:lnSpc>
                  <a:spcPct val="100000"/>
                </a:lnSpc>
                <a:spcBef>
                  <a:spcPct val="0"/>
                </a:spcBef>
                <a:spcAft>
                  <a:spcPct val="0"/>
                </a:spcAft>
                <a:buClrTx/>
                <a:buSzTx/>
                <a:buFontTx/>
                <a:buNone/>
                <a:tabLst/>
                <a:defRPr/>
              </a:pPr>
              <a:r>
                <a:rPr kumimoji="0" lang="nl-NL" sz="1800" b="0" i="0" u="none" strike="noStrike" kern="0" cap="none" spc="0" normalizeH="0" baseline="0" noProof="0">
                  <a:ln>
                    <a:noFill/>
                  </a:ln>
                  <a:solidFill>
                    <a:prstClr val="black"/>
                  </a:solidFill>
                  <a:effectLst/>
                  <a:uLnTx/>
                  <a:uFillTx/>
                  <a:ea typeface="ＭＳ Ｐゴシック" charset="-128"/>
                </a:rPr>
                <a:t>Omgevingsplan van rijkswege op 1-1-’22</a:t>
              </a:r>
            </a:p>
          </p:txBody>
        </p:sp>
        <p:sp>
          <p:nvSpPr>
            <p:cNvPr id="48" name="Rechthoekige driehoek 47">
              <a:extLst>
                <a:ext uri="{FF2B5EF4-FFF2-40B4-BE49-F238E27FC236}">
                  <a16:creationId xmlns:a16="http://schemas.microsoft.com/office/drawing/2014/main" id="{FFE69E2D-0DA6-954C-B6AD-D31BE932D619}"/>
                </a:ext>
              </a:extLst>
            </p:cNvPr>
            <p:cNvSpPr/>
            <p:nvPr/>
          </p:nvSpPr>
          <p:spPr>
            <a:xfrm rot="10800000" flipH="1">
              <a:off x="5648949" y="2491027"/>
              <a:ext cx="2676672" cy="994614"/>
            </a:xfrm>
            <a:prstGeom prst="rtTriangle">
              <a:avLst/>
            </a:prstGeom>
            <a:solidFill>
              <a:srgbClr val="3DB7E4">
                <a:lumMod val="60000"/>
                <a:lumOff val="40000"/>
              </a:srgbClr>
            </a:solidFill>
            <a:ln w="19050" cap="flat" cmpd="sng" algn="ctr">
              <a:solidFill>
                <a:srgbClr val="000000"/>
              </a:solidFill>
              <a:prstDash val="solid"/>
              <a:miter lim="800000"/>
            </a:ln>
            <a:effectLst/>
          </p:spPr>
          <p:txBody>
            <a:bodyPr rtlCol="0" anchor="ctr"/>
            <a:lstStyle/>
            <a:p>
              <a:pPr marL="0" marR="0" lvl="0" indent="0" algn="ctr" defTabSz="742950" eaLnBrk="1" fontAlgn="base" latinLnBrk="0" hangingPunct="1">
                <a:lnSpc>
                  <a:spcPct val="100000"/>
                </a:lnSpc>
                <a:spcBef>
                  <a:spcPct val="0"/>
                </a:spcBef>
                <a:spcAft>
                  <a:spcPct val="0"/>
                </a:spcAft>
                <a:buClrTx/>
                <a:buSzTx/>
                <a:buFontTx/>
                <a:buNone/>
                <a:tabLst/>
                <a:defRPr/>
              </a:pPr>
              <a:endParaRPr kumimoji="0" lang="nl-NL" sz="1950" b="1" i="0" u="none" strike="noStrike" kern="0" cap="none" spc="0" normalizeH="0" baseline="0" noProof="0">
                <a:ln>
                  <a:noFill/>
                </a:ln>
                <a:solidFill>
                  <a:prstClr val="white"/>
                </a:solidFill>
                <a:effectLst/>
                <a:uLnTx/>
                <a:uFillTx/>
                <a:latin typeface="Arial"/>
                <a:ea typeface="+mn-ea"/>
                <a:cs typeface="+mn-cs"/>
              </a:endParaRPr>
            </a:p>
          </p:txBody>
        </p:sp>
        <p:sp>
          <p:nvSpPr>
            <p:cNvPr id="49" name="Tekstvak 48">
              <a:extLst>
                <a:ext uri="{FF2B5EF4-FFF2-40B4-BE49-F238E27FC236}">
                  <a16:creationId xmlns:a16="http://schemas.microsoft.com/office/drawing/2014/main" id="{73DC7CC9-3C79-4F45-93DD-C6AE48BF4842}"/>
                </a:ext>
              </a:extLst>
            </p:cNvPr>
            <p:cNvSpPr txBox="1"/>
            <p:nvPr/>
          </p:nvSpPr>
          <p:spPr>
            <a:xfrm>
              <a:off x="5648949" y="2662465"/>
              <a:ext cx="1228637" cy="342401"/>
            </a:xfrm>
            <a:prstGeom prst="rect">
              <a:avLst/>
            </a:prstGeom>
            <a:noFill/>
          </p:spPr>
          <p:txBody>
            <a:bodyPr wrap="square" rtlCol="0">
              <a:spAutoFit/>
            </a:bodyPr>
            <a:lstStyle/>
            <a:p>
              <a:pPr marL="0" marR="0" lvl="0" indent="0" defTabSz="742950" eaLnBrk="1" fontAlgn="base" latinLnBrk="0" hangingPunct="1">
                <a:lnSpc>
                  <a:spcPct val="100000"/>
                </a:lnSpc>
                <a:spcBef>
                  <a:spcPct val="0"/>
                </a:spcBef>
                <a:spcAft>
                  <a:spcPct val="0"/>
                </a:spcAft>
                <a:buClrTx/>
                <a:buSzTx/>
                <a:buFontTx/>
                <a:buNone/>
                <a:tabLst/>
                <a:defRPr/>
              </a:pPr>
              <a:r>
                <a:rPr kumimoji="0" lang="nl-NL" sz="1625" b="1" i="0" u="none" strike="noStrike" kern="0" cap="none" spc="0" normalizeH="0" baseline="0" noProof="0">
                  <a:ln>
                    <a:noFill/>
                  </a:ln>
                  <a:solidFill>
                    <a:prstClr val="black"/>
                  </a:solidFill>
                  <a:effectLst/>
                  <a:uLnTx/>
                  <a:uFillTx/>
                  <a:ea typeface="ＭＳ Ｐゴシック" charset="-128"/>
                </a:rPr>
                <a:t>Bruidsschat</a:t>
              </a:r>
            </a:p>
          </p:txBody>
        </p:sp>
        <p:cxnSp>
          <p:nvCxnSpPr>
            <p:cNvPr id="50" name="Rechte verbindingslijn met pijl 49">
              <a:extLst>
                <a:ext uri="{FF2B5EF4-FFF2-40B4-BE49-F238E27FC236}">
                  <a16:creationId xmlns:a16="http://schemas.microsoft.com/office/drawing/2014/main" id="{EB28C08D-B897-C949-A1DC-06569FD52981}"/>
                </a:ext>
              </a:extLst>
            </p:cNvPr>
            <p:cNvCxnSpPr>
              <a:cxnSpLocks/>
            </p:cNvCxnSpPr>
            <p:nvPr/>
          </p:nvCxnSpPr>
          <p:spPr>
            <a:xfrm>
              <a:off x="6754985" y="2662938"/>
              <a:ext cx="320060" cy="699721"/>
            </a:xfrm>
            <a:prstGeom prst="straightConnector1">
              <a:avLst/>
            </a:prstGeom>
            <a:noFill/>
            <a:ln w="44450" cap="flat" cmpd="sng" algn="ctr">
              <a:solidFill>
                <a:srgbClr val="000000"/>
              </a:solidFill>
              <a:prstDash val="solid"/>
              <a:miter lim="800000"/>
              <a:tailEnd type="arrow" w="sm" len="med"/>
            </a:ln>
            <a:effectLst/>
          </p:spPr>
        </p:cxnSp>
        <p:sp>
          <p:nvSpPr>
            <p:cNvPr id="51" name="Tekstvak 50">
              <a:extLst>
                <a:ext uri="{FF2B5EF4-FFF2-40B4-BE49-F238E27FC236}">
                  <a16:creationId xmlns:a16="http://schemas.microsoft.com/office/drawing/2014/main" id="{3FD69FA6-16C2-D343-848B-E53BE3C95645}"/>
                </a:ext>
              </a:extLst>
            </p:cNvPr>
            <p:cNvSpPr txBox="1"/>
            <p:nvPr/>
          </p:nvSpPr>
          <p:spPr>
            <a:xfrm>
              <a:off x="6764433" y="2505970"/>
              <a:ext cx="837179" cy="292388"/>
            </a:xfrm>
            <a:prstGeom prst="rect">
              <a:avLst/>
            </a:prstGeom>
            <a:noFill/>
          </p:spPr>
          <p:txBody>
            <a:bodyPr wrap="square" rtlCol="0">
              <a:spAutoFit/>
            </a:bodyPr>
            <a:lstStyle/>
            <a:p>
              <a:pPr marL="0" marR="0" lvl="0" indent="0" algn="ctr" defTabSz="742950" eaLnBrk="1" fontAlgn="base" latinLnBrk="0" hangingPunct="1">
                <a:lnSpc>
                  <a:spcPct val="100000"/>
                </a:lnSpc>
                <a:spcBef>
                  <a:spcPct val="0"/>
                </a:spcBef>
                <a:spcAft>
                  <a:spcPct val="0"/>
                </a:spcAft>
                <a:buClrTx/>
                <a:buSzTx/>
                <a:buFontTx/>
                <a:buNone/>
                <a:tabLst/>
                <a:defRPr/>
              </a:pPr>
              <a:r>
                <a:rPr kumimoji="0" lang="nl-NL" sz="1300" b="0" i="0" u="none" strike="noStrike" kern="0" cap="none" spc="0" normalizeH="0" baseline="0" noProof="0">
                  <a:ln>
                    <a:noFill/>
                  </a:ln>
                  <a:solidFill>
                    <a:prstClr val="black"/>
                  </a:solidFill>
                  <a:effectLst/>
                  <a:uLnTx/>
                  <a:uFillTx/>
                  <a:ea typeface="ＭＳ Ｐゴシック" charset="-128"/>
                </a:rPr>
                <a:t>transitie</a:t>
              </a:r>
            </a:p>
          </p:txBody>
        </p:sp>
        <p:sp>
          <p:nvSpPr>
            <p:cNvPr id="52" name="Rechthoek 51">
              <a:extLst>
                <a:ext uri="{FF2B5EF4-FFF2-40B4-BE49-F238E27FC236}">
                  <a16:creationId xmlns:a16="http://schemas.microsoft.com/office/drawing/2014/main" id="{80769444-D6EE-5B40-9F21-2B36971104EB}"/>
                </a:ext>
              </a:extLst>
            </p:cNvPr>
            <p:cNvSpPr/>
            <p:nvPr/>
          </p:nvSpPr>
          <p:spPr>
            <a:xfrm>
              <a:off x="5648962" y="2488055"/>
              <a:ext cx="5353344" cy="2925326"/>
            </a:xfrm>
            <a:prstGeom prst="rect">
              <a:avLst/>
            </a:prstGeom>
            <a:noFill/>
            <a:ln w="38100" cap="flat" cmpd="sng" algn="ctr">
              <a:solidFill>
                <a:srgbClr val="000000"/>
              </a:solidFill>
              <a:prstDash val="solid"/>
              <a:miter lim="800000"/>
            </a:ln>
            <a:effectLst/>
          </p:spPr>
          <p:txBody>
            <a:bodyPr rtlCol="0" anchor="ctr"/>
            <a:lstStyle/>
            <a:p>
              <a:pPr marL="0" marR="0" lvl="0" indent="0" algn="ctr" defTabSz="742950" eaLnBrk="1" fontAlgn="base" latinLnBrk="0" hangingPunct="1">
                <a:lnSpc>
                  <a:spcPct val="100000"/>
                </a:lnSpc>
                <a:spcBef>
                  <a:spcPct val="0"/>
                </a:spcBef>
                <a:spcAft>
                  <a:spcPct val="0"/>
                </a:spcAft>
                <a:buClrTx/>
                <a:buSzTx/>
                <a:buFontTx/>
                <a:buNone/>
                <a:tabLst/>
                <a:defRPr/>
              </a:pPr>
              <a:endParaRPr kumimoji="0" lang="nl-NL" sz="1950" b="1" i="0" u="none" strike="noStrike" kern="0" cap="none" spc="0" normalizeH="0" baseline="0" noProof="0">
                <a:ln>
                  <a:noFill/>
                </a:ln>
                <a:solidFill>
                  <a:prstClr val="black"/>
                </a:solidFill>
                <a:effectLst/>
                <a:uLnTx/>
                <a:uFillTx/>
                <a:latin typeface="Arial"/>
                <a:ea typeface="+mn-ea"/>
                <a:cs typeface="+mn-cs"/>
              </a:endParaRPr>
            </a:p>
          </p:txBody>
        </p:sp>
      </p:grpSp>
      <p:sp>
        <p:nvSpPr>
          <p:cNvPr id="54" name="Tekstvak 53">
            <a:extLst>
              <a:ext uri="{FF2B5EF4-FFF2-40B4-BE49-F238E27FC236}">
                <a16:creationId xmlns:a16="http://schemas.microsoft.com/office/drawing/2014/main" id="{DEC39781-F57F-4051-B5D9-0C94A4DE4910}"/>
              </a:ext>
            </a:extLst>
          </p:cNvPr>
          <p:cNvSpPr txBox="1"/>
          <p:nvPr/>
        </p:nvSpPr>
        <p:spPr>
          <a:xfrm>
            <a:off x="1989145" y="4658816"/>
            <a:ext cx="1521458" cy="646331"/>
          </a:xfrm>
          <a:prstGeom prst="rect">
            <a:avLst/>
          </a:prstGeom>
          <a:solidFill>
            <a:srgbClr val="F79646"/>
          </a:solid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err="1">
                <a:ln>
                  <a:noFill/>
                </a:ln>
                <a:effectLst/>
                <a:uLnTx/>
                <a:uFillTx/>
                <a:latin typeface="Calibri" panose="020F0502020204030204"/>
              </a:rPr>
              <a:t>Gebiedsspec</a:t>
            </a:r>
            <a:r>
              <a:rPr kumimoji="0" lang="nl-NL" sz="1200" b="0" i="0" u="none" strike="noStrike" kern="0" cap="none" spc="0" normalizeH="0" baseline="0" noProof="0">
                <a:ln>
                  <a:noFill/>
                </a:ln>
                <a:effectLst/>
                <a:uLnTx/>
                <a:uFillTx/>
                <a:latin typeface="Calibri" panose="020F0502020204030204"/>
              </a:rPr>
              <a:t>. beleid</a:t>
            </a:r>
          </a:p>
          <a:p>
            <a:pPr defTabSz="914400">
              <a:defRPr/>
            </a:pPr>
            <a:r>
              <a:rPr lang="nl-NL" sz="1200" kern="0" err="1">
                <a:latin typeface="Calibri" panose="020F0502020204030204"/>
              </a:rPr>
              <a:t>Bodemfunctiekl.kaart</a:t>
            </a:r>
            <a:r>
              <a:rPr lang="nl-NL" sz="1200" kern="0">
                <a:latin typeface="Calibri" panose="020F0502020204030204"/>
              </a:rPr>
              <a:t> </a:t>
            </a:r>
            <a:endParaRPr lang="nl-NL" sz="1200" b="0" i="0" u="none" strike="noStrike" kern="0" cap="none" spc="0" normalizeH="0" baseline="0" noProof="0">
              <a:ln>
                <a:noFill/>
              </a:ln>
              <a:effectLst/>
              <a:uLnTx/>
              <a:uFillTx/>
              <a:latin typeface="Calibri" panose="020F0502020204030204"/>
              <a:cs typeface="Calibri"/>
            </a:endParaRPr>
          </a:p>
        </p:txBody>
      </p:sp>
      <p:sp>
        <p:nvSpPr>
          <p:cNvPr id="55" name="Tekstvak 54">
            <a:extLst>
              <a:ext uri="{FF2B5EF4-FFF2-40B4-BE49-F238E27FC236}">
                <a16:creationId xmlns:a16="http://schemas.microsoft.com/office/drawing/2014/main" id="{DEC39781-F57F-4051-B5D9-0C94A4DE4910}"/>
              </a:ext>
            </a:extLst>
          </p:cNvPr>
          <p:cNvSpPr txBox="1"/>
          <p:nvPr/>
        </p:nvSpPr>
        <p:spPr>
          <a:xfrm>
            <a:off x="3466324" y="2512721"/>
            <a:ext cx="1381063" cy="461665"/>
          </a:xfrm>
          <a:prstGeom prst="rect">
            <a:avLst/>
          </a:prstGeom>
          <a:solidFill>
            <a:srgbClr val="F79646"/>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a:solidFill>
                  <a:prstClr val="black"/>
                </a:solidFill>
                <a:latin typeface="Calibri" panose="020F0502020204030204"/>
              </a:rPr>
              <a:t>Overzetten bruidsschatregels </a:t>
            </a:r>
            <a:endParaRPr kumimoji="0" lang="nl-NL" sz="1200" b="0" i="0" u="none" strike="noStrike" kern="0" cap="none" spc="0" normalizeH="0" baseline="0" noProof="0">
              <a:ln>
                <a:noFill/>
              </a:ln>
              <a:solidFill>
                <a:prstClr val="black"/>
              </a:solidFill>
              <a:effectLst/>
              <a:uLnTx/>
              <a:uFillTx/>
              <a:latin typeface="Calibri" panose="020F0502020204030204"/>
            </a:endParaRPr>
          </a:p>
        </p:txBody>
      </p:sp>
      <p:sp>
        <p:nvSpPr>
          <p:cNvPr id="56" name="Tekstvak 55">
            <a:extLst>
              <a:ext uri="{FF2B5EF4-FFF2-40B4-BE49-F238E27FC236}">
                <a16:creationId xmlns:a16="http://schemas.microsoft.com/office/drawing/2014/main" id="{DEC39781-F57F-4051-B5D9-0C94A4DE4910}"/>
              </a:ext>
            </a:extLst>
          </p:cNvPr>
          <p:cNvSpPr txBox="1"/>
          <p:nvPr/>
        </p:nvSpPr>
        <p:spPr>
          <a:xfrm>
            <a:off x="3460199" y="3042368"/>
            <a:ext cx="1387188" cy="461665"/>
          </a:xfrm>
          <a:prstGeom prst="rect">
            <a:avLst/>
          </a:prstGeom>
          <a:solidFill>
            <a:srgbClr val="F79646"/>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a:solidFill>
                  <a:prstClr val="black"/>
                </a:solidFill>
                <a:latin typeface="Calibri" panose="020F0502020204030204"/>
              </a:rPr>
              <a:t>Invulling geven aan instructieregels</a:t>
            </a:r>
            <a:endParaRPr kumimoji="0" lang="nl-NL" sz="1200" b="0" i="0" u="none" strike="noStrike" kern="0" cap="none" spc="0" normalizeH="0" baseline="0" noProof="0">
              <a:ln>
                <a:noFill/>
              </a:ln>
              <a:solidFill>
                <a:prstClr val="black"/>
              </a:solidFill>
              <a:effectLst/>
              <a:uLnTx/>
              <a:uFillTx/>
              <a:latin typeface="Calibri" panose="020F0502020204030204"/>
            </a:endParaRPr>
          </a:p>
        </p:txBody>
      </p:sp>
      <p:sp>
        <p:nvSpPr>
          <p:cNvPr id="57" name="Tekstvak 56">
            <a:extLst>
              <a:ext uri="{FF2B5EF4-FFF2-40B4-BE49-F238E27FC236}">
                <a16:creationId xmlns:a16="http://schemas.microsoft.com/office/drawing/2014/main" id="{DEC39781-F57F-4051-B5D9-0C94A4DE4910}"/>
              </a:ext>
            </a:extLst>
          </p:cNvPr>
          <p:cNvSpPr txBox="1"/>
          <p:nvPr/>
        </p:nvSpPr>
        <p:spPr>
          <a:xfrm>
            <a:off x="5496184" y="4129504"/>
            <a:ext cx="1349759" cy="276999"/>
          </a:xfrm>
          <a:prstGeom prst="rect">
            <a:avLst/>
          </a:prstGeom>
          <a:solidFill>
            <a:srgbClr val="F79646"/>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noProof="0">
                <a:solidFill>
                  <a:prstClr val="black"/>
                </a:solidFill>
                <a:latin typeface="Calibri" panose="020F0502020204030204"/>
              </a:rPr>
              <a:t>Maatwerkregels</a:t>
            </a:r>
            <a:endParaRPr kumimoji="0" lang="nl-NL" sz="1200" b="0" i="0" u="none" strike="noStrike" kern="0" cap="none" spc="0" normalizeH="0" baseline="0" noProof="0">
              <a:ln>
                <a:noFill/>
              </a:ln>
              <a:solidFill>
                <a:prstClr val="black"/>
              </a:solidFill>
              <a:effectLst/>
              <a:uLnTx/>
              <a:uFillTx/>
              <a:latin typeface="Calibri" panose="020F0502020204030204"/>
            </a:endParaRPr>
          </a:p>
        </p:txBody>
      </p:sp>
      <p:sp>
        <p:nvSpPr>
          <p:cNvPr id="58" name="Tekstvak 57">
            <a:extLst>
              <a:ext uri="{FF2B5EF4-FFF2-40B4-BE49-F238E27FC236}">
                <a16:creationId xmlns:a16="http://schemas.microsoft.com/office/drawing/2014/main" id="{DEC39781-F57F-4051-B5D9-0C94A4DE4910}"/>
              </a:ext>
            </a:extLst>
          </p:cNvPr>
          <p:cNvSpPr txBox="1"/>
          <p:nvPr/>
        </p:nvSpPr>
        <p:spPr>
          <a:xfrm>
            <a:off x="5504676" y="4520316"/>
            <a:ext cx="1349759" cy="276999"/>
          </a:xfrm>
          <a:prstGeom prst="rect">
            <a:avLst/>
          </a:prstGeom>
          <a:solidFill>
            <a:srgbClr val="F79646"/>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a:solidFill>
                  <a:prstClr val="black"/>
                </a:solidFill>
                <a:latin typeface="Calibri" panose="020F0502020204030204"/>
              </a:rPr>
              <a:t>decentrale regels</a:t>
            </a:r>
            <a:endParaRPr kumimoji="0" lang="nl-NL" sz="1200" b="0" i="0" u="none" strike="noStrike" kern="0" cap="none" spc="0" normalizeH="0" baseline="0" noProof="0">
              <a:ln>
                <a:noFill/>
              </a:ln>
              <a:solidFill>
                <a:prstClr val="black"/>
              </a:solidFill>
              <a:effectLst/>
              <a:uLnTx/>
              <a:uFillTx/>
              <a:latin typeface="Calibri" panose="020F0502020204030204"/>
            </a:endParaRPr>
          </a:p>
        </p:txBody>
      </p:sp>
      <p:sp>
        <p:nvSpPr>
          <p:cNvPr id="59" name="Tekstvak 58">
            <a:extLst>
              <a:ext uri="{FF2B5EF4-FFF2-40B4-BE49-F238E27FC236}">
                <a16:creationId xmlns:a16="http://schemas.microsoft.com/office/drawing/2014/main" id="{DEC39781-F57F-4051-B5D9-0C94A4DE4910}"/>
              </a:ext>
            </a:extLst>
          </p:cNvPr>
          <p:cNvSpPr txBox="1"/>
          <p:nvPr/>
        </p:nvSpPr>
        <p:spPr>
          <a:xfrm>
            <a:off x="1666143" y="5185769"/>
            <a:ext cx="1690203" cy="461665"/>
          </a:xfrm>
          <a:prstGeom prst="rect">
            <a:avLst/>
          </a:prstGeom>
          <a:solidFill>
            <a:srgbClr val="F79646"/>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a:solidFill>
                  <a:prstClr val="black"/>
                </a:solidFill>
                <a:latin typeface="Calibri" panose="020F0502020204030204"/>
              </a:rPr>
              <a:t>Huidig lokaal beleid (nota bodembeheer)</a:t>
            </a:r>
            <a:r>
              <a:rPr kumimoji="0" lang="nl-NL" sz="1200" b="0" i="0" u="none" strike="noStrike" kern="0" cap="none" spc="0" normalizeH="0" baseline="0" noProof="0">
                <a:ln>
                  <a:noFill/>
                </a:ln>
                <a:solidFill>
                  <a:prstClr val="black"/>
                </a:solidFill>
                <a:effectLst/>
                <a:uLnTx/>
                <a:uFillTx/>
                <a:latin typeface="Calibri" panose="020F0502020204030204"/>
              </a:rPr>
              <a:t> </a:t>
            </a:r>
          </a:p>
        </p:txBody>
      </p:sp>
      <p:sp>
        <p:nvSpPr>
          <p:cNvPr id="60" name="Ovaal 59">
            <a:extLst>
              <a:ext uri="{FF2B5EF4-FFF2-40B4-BE49-F238E27FC236}">
                <a16:creationId xmlns:a16="http://schemas.microsoft.com/office/drawing/2014/main" id="{7D082BB0-C430-4C00-B9DE-ACE0871273EB}"/>
              </a:ext>
            </a:extLst>
          </p:cNvPr>
          <p:cNvSpPr/>
          <p:nvPr/>
        </p:nvSpPr>
        <p:spPr bwMode="auto">
          <a:xfrm>
            <a:off x="2370929" y="2192813"/>
            <a:ext cx="2714548" cy="1482706"/>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4400" b="0" i="0" u="none" strike="noStrike" cap="none" normalizeH="0" baseline="0">
              <a:ln>
                <a:noFill/>
              </a:ln>
              <a:solidFill>
                <a:srgbClr val="235881"/>
              </a:solidFill>
              <a:effectLst/>
              <a:latin typeface="Tahoma" pitchFamily="34" charset="0"/>
            </a:endParaRPr>
          </a:p>
        </p:txBody>
      </p:sp>
    </p:spTree>
    <p:extLst>
      <p:ext uri="{BB962C8B-B14F-4D97-AF65-F5344CB8AC3E}">
        <p14:creationId xmlns:p14="http://schemas.microsoft.com/office/powerpoint/2010/main" val="1199504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948510"/>
            <a:ext cx="8229600" cy="663123"/>
          </a:xfrm>
        </p:spPr>
        <p:txBody>
          <a:bodyPr/>
          <a:lstStyle/>
          <a:p>
            <a:r>
              <a:rPr lang="nl-NL"/>
              <a:t>Wat te doen met de bruidsschat?</a:t>
            </a:r>
          </a:p>
        </p:txBody>
      </p:sp>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graphicFrame>
        <p:nvGraphicFramePr>
          <p:cNvPr id="6" name="Tabel 5">
            <a:extLst>
              <a:ext uri="{FF2B5EF4-FFF2-40B4-BE49-F238E27FC236}">
                <a16:creationId xmlns:a16="http://schemas.microsoft.com/office/drawing/2014/main" id="{5189C9AA-F920-436F-BD97-5CEF163095AC}"/>
              </a:ext>
            </a:extLst>
          </p:cNvPr>
          <p:cNvGraphicFramePr>
            <a:graphicFrameLocks noGrp="1"/>
          </p:cNvGraphicFramePr>
          <p:nvPr>
            <p:extLst>
              <p:ext uri="{D42A27DB-BD31-4B8C-83A1-F6EECF244321}">
                <p14:modId xmlns:p14="http://schemas.microsoft.com/office/powerpoint/2010/main" val="3123956105"/>
              </p:ext>
            </p:extLst>
          </p:nvPr>
        </p:nvGraphicFramePr>
        <p:xfrm>
          <a:off x="393123" y="1687496"/>
          <a:ext cx="8345054" cy="4673862"/>
        </p:xfrm>
        <a:graphic>
          <a:graphicData uri="http://schemas.openxmlformats.org/drawingml/2006/table">
            <a:tbl>
              <a:tblPr firstRow="1" bandRow="1"/>
              <a:tblGrid>
                <a:gridCol w="2380822">
                  <a:extLst>
                    <a:ext uri="{9D8B030D-6E8A-4147-A177-3AD203B41FA5}">
                      <a16:colId xmlns:a16="http://schemas.microsoft.com/office/drawing/2014/main" val="2634232904"/>
                    </a:ext>
                  </a:extLst>
                </a:gridCol>
                <a:gridCol w="1227611">
                  <a:extLst>
                    <a:ext uri="{9D8B030D-6E8A-4147-A177-3AD203B41FA5}">
                      <a16:colId xmlns:a16="http://schemas.microsoft.com/office/drawing/2014/main" val="3979985908"/>
                    </a:ext>
                  </a:extLst>
                </a:gridCol>
                <a:gridCol w="4736621">
                  <a:extLst>
                    <a:ext uri="{9D8B030D-6E8A-4147-A177-3AD203B41FA5}">
                      <a16:colId xmlns:a16="http://schemas.microsoft.com/office/drawing/2014/main" val="2600703171"/>
                    </a:ext>
                  </a:extLst>
                </a:gridCol>
              </a:tblGrid>
              <a:tr h="29644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nl-NL" sz="1400"/>
                        <a:t>onderwerp</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nl-NL" sz="1400"/>
                        <a:t>Schrappen?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nl-NL" sz="1400"/>
                        <a:t>Voorbeelden</a:t>
                      </a:r>
                      <a:r>
                        <a:rPr lang="nl-NL" sz="1400" baseline="0"/>
                        <a:t> van aanpassen</a:t>
                      </a:r>
                      <a:endParaRPr lang="nl-NL" sz="140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916862039"/>
                  </a:ext>
                </a:extLst>
              </a:tr>
              <a:tr h="296442">
                <a:tc>
                  <a:txBody>
                    <a:bodyPr/>
                    <a:lstStyle/>
                    <a:p>
                      <a:pPr marL="0" algn="l" defTabSz="914400" rtl="0" eaLnBrk="1" latinLnBrk="0" hangingPunct="1"/>
                      <a:r>
                        <a:rPr lang="nl-NL" sz="1400" kern="1200">
                          <a:solidFill>
                            <a:schemeClr val="dk1"/>
                          </a:solidFill>
                          <a:latin typeface="Calibri" panose="020F0502020204030204"/>
                          <a:ea typeface="+mn-ea"/>
                          <a:cs typeface="+mn-cs"/>
                        </a:rPr>
                        <a:t>Specifieke zorgplicht</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algn="l" defTabSz="914400" rtl="0" eaLnBrk="1" latinLnBrk="0" hangingPunct="1"/>
                      <a:r>
                        <a:rPr lang="nl-NL" sz="1400" kern="1200">
                          <a:solidFill>
                            <a:schemeClr val="dk1"/>
                          </a:solidFill>
                          <a:latin typeface="Calibri" panose="020F0502020204030204"/>
                          <a:ea typeface="+mn-ea"/>
                          <a:cs typeface="+mn-cs"/>
                        </a:rPr>
                        <a:t>Nee</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285750" indent="-285750" algn="l" defTabSz="914400" rtl="0" eaLnBrk="1" latinLnBrk="0" hangingPunct="1">
                        <a:buFont typeface="Arial" panose="020B0604020202020204" pitchFamily="34" charset="0"/>
                        <a:buChar char="•"/>
                      </a:pPr>
                      <a:r>
                        <a:rPr lang="nl-NL" sz="1400" kern="1200" baseline="0">
                          <a:solidFill>
                            <a:schemeClr val="dk1"/>
                          </a:solidFill>
                          <a:latin typeface="Calibri" panose="020F0502020204030204"/>
                          <a:ea typeface="+mn-ea"/>
                          <a:cs typeface="+mn-cs"/>
                        </a:rPr>
                        <a:t>Eventuele extra beschermingsmaatregelen</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889164439"/>
                  </a:ext>
                </a:extLst>
              </a:tr>
              <a:tr h="112648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1400"/>
                        <a:t>Toelaten bouwen op bodemgevoelige locaties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1400"/>
                        <a:t>Nee</a:t>
                      </a:r>
                      <a:r>
                        <a:rPr lang="nl-NL" sz="1400" baseline="0"/>
                        <a:t> (</a:t>
                      </a:r>
                      <a:r>
                        <a:rPr lang="nl-NL" sz="1400" baseline="0" err="1"/>
                        <a:t>Bkl</a:t>
                      </a:r>
                      <a:r>
                        <a:rPr lang="nl-NL" sz="1400" baseline="0"/>
                        <a:t>)</a:t>
                      </a:r>
                      <a:endParaRPr lang="nl-NL" sz="14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buFont typeface="Arial" panose="020B0604020202020204" pitchFamily="34" charset="0"/>
                        <a:buChar char="•"/>
                      </a:pPr>
                      <a:r>
                        <a:rPr lang="nl-NL" sz="1400"/>
                        <a:t>Houd rekening met voorwaarden </a:t>
                      </a:r>
                      <a:r>
                        <a:rPr lang="nl-NL" sz="1400" err="1"/>
                        <a:t>Bkl</a:t>
                      </a:r>
                      <a:endParaRPr lang="nl-NL" sz="1400"/>
                    </a:p>
                    <a:p>
                      <a:pPr marL="285750" indent="-285750">
                        <a:buFont typeface="Arial" panose="020B0604020202020204" pitchFamily="34" charset="0"/>
                        <a:buChar char="•"/>
                      </a:pPr>
                      <a:r>
                        <a:rPr lang="nl-NL" sz="1400"/>
                        <a:t>Afwijkende waarde</a:t>
                      </a:r>
                      <a:r>
                        <a:rPr lang="nl-NL" sz="1400" baseline="0"/>
                        <a:t> toelaatbare kwaliteit bodem</a:t>
                      </a:r>
                    </a:p>
                    <a:p>
                      <a:pPr marL="285750" indent="-285750">
                        <a:buFont typeface="Arial" panose="020B0604020202020204" pitchFamily="34" charset="0"/>
                        <a:buChar char="•"/>
                      </a:pPr>
                      <a:r>
                        <a:rPr lang="nl-NL" sz="1400" baseline="0"/>
                        <a:t>Vrijstelling bodemonderzoek voor bepaalde gebieden (via geografisch werkingsgebied)</a:t>
                      </a:r>
                    </a:p>
                    <a:p>
                      <a:pPr marL="285750" indent="-285750">
                        <a:buFont typeface="Arial" panose="020B0604020202020204" pitchFamily="34" charset="0"/>
                        <a:buChar char="•"/>
                      </a:pPr>
                      <a:r>
                        <a:rPr lang="nl-NL" sz="1400" baseline="0"/>
                        <a:t>Andere maatregelen dan saneren</a:t>
                      </a:r>
                      <a:endParaRPr lang="nl-NL" sz="14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999791692"/>
                  </a:ext>
                </a:extLst>
              </a:tr>
              <a:tr h="71557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1400"/>
                        <a:t>Nazorg na saneren / i</a:t>
                      </a:r>
                      <a:r>
                        <a:rPr lang="nl-NL" sz="1400">
                          <a:solidFill>
                            <a:schemeClr val="tx1"/>
                          </a:solidFill>
                        </a:rPr>
                        <a:t>n stand houden </a:t>
                      </a:r>
                      <a:r>
                        <a:rPr lang="nl-NL" sz="1400" err="1">
                          <a:solidFill>
                            <a:schemeClr val="tx1"/>
                          </a:solidFill>
                        </a:rPr>
                        <a:t>maatr</a:t>
                      </a:r>
                      <a:r>
                        <a:rPr lang="nl-NL" sz="1400">
                          <a:solidFill>
                            <a:schemeClr val="tx1"/>
                          </a:solidFill>
                        </a:rPr>
                        <a:t>.</a:t>
                      </a:r>
                      <a:r>
                        <a:rPr lang="nl-NL" sz="1400" baseline="0">
                          <a:solidFill>
                            <a:schemeClr val="tx1"/>
                          </a:solidFill>
                        </a:rPr>
                        <a:t> </a:t>
                      </a:r>
                      <a:r>
                        <a:rPr lang="nl-NL" sz="1400" baseline="0" err="1">
                          <a:solidFill>
                            <a:schemeClr val="tx1"/>
                          </a:solidFill>
                        </a:rPr>
                        <a:t>toevalsvondst</a:t>
                      </a:r>
                      <a:endParaRPr lang="nl-NL" sz="140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1400"/>
                        <a:t>Nee</a:t>
                      </a:r>
                      <a:r>
                        <a:rPr lang="nl-NL" sz="1400" baseline="0"/>
                        <a:t> (</a:t>
                      </a:r>
                      <a:r>
                        <a:rPr lang="nl-NL" sz="1400" baseline="0" err="1"/>
                        <a:t>Bkl</a:t>
                      </a:r>
                      <a:r>
                        <a:rPr lang="nl-NL" sz="1400" baseline="0"/>
                        <a:t>)</a:t>
                      </a:r>
                      <a:endParaRPr lang="nl-NL" sz="1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400"/>
                        <a:t>Houd rekening met voorwaarden Bkl</a:t>
                      </a:r>
                    </a:p>
                    <a:p>
                      <a:pPr marL="285750" indent="-285750">
                        <a:buFont typeface="Arial" panose="020B0604020202020204" pitchFamily="34" charset="0"/>
                        <a:buChar char="•"/>
                      </a:pPr>
                      <a:r>
                        <a:rPr lang="nl-NL" sz="1400"/>
                        <a:t>Gericht</a:t>
                      </a:r>
                      <a:r>
                        <a:rPr lang="nl-NL" sz="1400" baseline="0"/>
                        <a:t> koppelen aan locaties (werkingsgebied)</a:t>
                      </a:r>
                    </a:p>
                    <a:p>
                      <a:pPr marL="285750" indent="-285750">
                        <a:buFont typeface="Arial" panose="020B0604020202020204" pitchFamily="34" charset="0"/>
                        <a:buChar char="•"/>
                      </a:pPr>
                      <a:r>
                        <a:rPr lang="nl-NL" sz="1400" baseline="0"/>
                        <a:t>Nader specificeren</a:t>
                      </a:r>
                      <a:endParaRPr lang="nl-NL" sz="1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505126268"/>
                  </a:ext>
                </a:extLst>
              </a:tr>
              <a:tr h="71146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1400"/>
                        <a:t>Kleinschalig graven &gt; IW</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1400"/>
                        <a:t>mogelijk</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buFont typeface="Arial" panose="020B0604020202020204" pitchFamily="34" charset="0"/>
                        <a:buChar char="•"/>
                      </a:pPr>
                      <a:r>
                        <a:rPr lang="nl-NL" sz="1400"/>
                        <a:t>Schrappen regels (geen sterke verontreiniging aanwezig)</a:t>
                      </a:r>
                    </a:p>
                    <a:p>
                      <a:pPr marL="285750" indent="-285750">
                        <a:buFont typeface="Arial" panose="020B0604020202020204" pitchFamily="34" charset="0"/>
                        <a:buChar char="•"/>
                      </a:pPr>
                      <a:r>
                        <a:rPr lang="nl-NL" sz="1400"/>
                        <a:t>Aanvullen of</a:t>
                      </a:r>
                      <a:r>
                        <a:rPr lang="nl-NL" sz="1400" baseline="0"/>
                        <a:t> concretiseren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400"/>
                        <a:t>Vergroten werkingsgebied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779728334"/>
                  </a:ext>
                </a:extLst>
              </a:tr>
              <a:tr h="71146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1400"/>
                        <a:t>Activiteiten locaties (beschikt</a:t>
                      </a:r>
                      <a:r>
                        <a:rPr lang="nl-NL" sz="1400" baseline="0"/>
                        <a:t> ernst-niet spoed)</a:t>
                      </a:r>
                      <a:endParaRPr lang="nl-NL" sz="1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1400"/>
                        <a:t>mogelijk</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buFont typeface="Arial" panose="020B0604020202020204" pitchFamily="34" charset="0"/>
                        <a:buChar char="•"/>
                      </a:pPr>
                      <a:r>
                        <a:rPr lang="nl-NL" sz="1400"/>
                        <a:t>Schrappen (geen</a:t>
                      </a:r>
                      <a:r>
                        <a:rPr lang="nl-NL" sz="1400" baseline="0"/>
                        <a:t> locaties, </a:t>
                      </a:r>
                      <a:r>
                        <a:rPr lang="nl-NL" sz="1400" baseline="0" err="1"/>
                        <a:t>spec</a:t>
                      </a:r>
                      <a:r>
                        <a:rPr lang="nl-NL" sz="1400" baseline="0"/>
                        <a:t>. zorgplicht)</a:t>
                      </a:r>
                    </a:p>
                    <a:p>
                      <a:pPr marL="285750" indent="-285750">
                        <a:buFont typeface="Arial" panose="020B0604020202020204" pitchFamily="34" charset="0"/>
                        <a:buChar char="•"/>
                      </a:pPr>
                      <a:r>
                        <a:rPr lang="nl-NL" sz="1400" baseline="0"/>
                        <a:t>Specificeren regels</a:t>
                      </a:r>
                    </a:p>
                    <a:p>
                      <a:pPr marL="285750" indent="-285750">
                        <a:buFont typeface="Arial" panose="020B0604020202020204" pitchFamily="34" charset="0"/>
                        <a:buChar char="•"/>
                      </a:pPr>
                      <a:r>
                        <a:rPr lang="nl-NL" sz="1400" baseline="0"/>
                        <a:t>Definiëren werkingsgebied</a:t>
                      </a:r>
                      <a:endParaRPr lang="nl-NL" sz="1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831999687"/>
                  </a:ext>
                </a:extLst>
              </a:tr>
              <a:tr h="71146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installeren gesloten bodemenergiesysteem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1400"/>
                        <a:t>mogelijk</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buFont typeface="Arial" panose="020B0604020202020204" pitchFamily="34" charset="0"/>
                        <a:buChar char="•"/>
                      </a:pPr>
                      <a:r>
                        <a:rPr lang="nl-NL" sz="1400" baseline="0"/>
                        <a:t>Specificeren regels</a:t>
                      </a:r>
                    </a:p>
                    <a:p>
                      <a:pPr marL="285750" indent="-285750">
                        <a:buFont typeface="Arial" panose="020B0604020202020204" pitchFamily="34" charset="0"/>
                        <a:buChar char="•"/>
                      </a:pPr>
                      <a:r>
                        <a:rPr lang="nl-NL" sz="1400" baseline="0"/>
                        <a:t>Definiëren werkingsgebied</a:t>
                      </a:r>
                      <a:endParaRPr lang="nl-NL" sz="1400" b="1"/>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423005672"/>
                  </a:ext>
                </a:extLst>
              </a:tr>
            </a:tbl>
          </a:graphicData>
        </a:graphic>
      </p:graphicFrame>
    </p:spTree>
    <p:extLst>
      <p:ext uri="{BB962C8B-B14F-4D97-AF65-F5344CB8AC3E}">
        <p14:creationId xmlns:p14="http://schemas.microsoft.com/office/powerpoint/2010/main" val="79473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a:t>Inhoud </a:t>
            </a:r>
            <a:r>
              <a:rPr lang="nl-NL" err="1"/>
              <a:t>webinar</a:t>
            </a:r>
            <a:endParaRPr lang="nl-NL"/>
          </a:p>
        </p:txBody>
      </p:sp>
      <p:sp>
        <p:nvSpPr>
          <p:cNvPr id="3" name="Subtitel 2"/>
          <p:cNvSpPr>
            <a:spLocks noGrp="1"/>
          </p:cNvSpPr>
          <p:nvPr>
            <p:ph type="subTitle" idx="1"/>
          </p:nvPr>
        </p:nvSpPr>
        <p:spPr>
          <a:xfrm>
            <a:off x="442913" y="2413590"/>
            <a:ext cx="8216178" cy="3854863"/>
          </a:xfrm>
        </p:spPr>
        <p:txBody>
          <a:bodyPr>
            <a:normAutofit/>
          </a:bodyPr>
          <a:lstStyle/>
          <a:p>
            <a:pPr marL="342900" indent="-342900">
              <a:buFont typeface="+mj-lt"/>
              <a:buAutoNum type="arabicPeriod"/>
            </a:pPr>
            <a:r>
              <a:rPr lang="nl-NL"/>
              <a:t>Wat is het omgevingsplan?</a:t>
            </a:r>
          </a:p>
          <a:p>
            <a:pPr marL="342900" indent="-342900">
              <a:buFont typeface="+mj-lt"/>
              <a:buAutoNum type="arabicPeriod"/>
            </a:pPr>
            <a:endParaRPr lang="nl-NL"/>
          </a:p>
          <a:p>
            <a:pPr marL="342900" indent="-342900">
              <a:buFont typeface="+mj-lt"/>
              <a:buAutoNum type="arabicPeriod"/>
            </a:pPr>
            <a:r>
              <a:rPr lang="nl-NL"/>
              <a:t>Tijdelijk deel van het omgevingsplan </a:t>
            </a:r>
            <a:br>
              <a:rPr lang="nl-NL"/>
            </a:br>
            <a:endParaRPr lang="nl-NL"/>
          </a:p>
          <a:p>
            <a:pPr marL="342900" indent="-342900">
              <a:buFont typeface="+mj-lt"/>
              <a:buAutoNum type="arabicPeriod"/>
            </a:pPr>
            <a:r>
              <a:rPr lang="nl-NL"/>
              <a:t>Transitie omgevingsplan (2022-2029)</a:t>
            </a:r>
            <a:br>
              <a:rPr lang="nl-NL"/>
            </a:br>
            <a:r>
              <a:rPr lang="nl-NL"/>
              <a:t>(wat moet/mag, keuzes, ruimte)</a:t>
            </a:r>
          </a:p>
          <a:p>
            <a:pPr marL="342900" indent="-342900">
              <a:buFont typeface="+mj-lt"/>
              <a:buAutoNum type="arabicPeriod"/>
            </a:pPr>
            <a:endParaRPr lang="nl-NL"/>
          </a:p>
          <a:p>
            <a:pPr marL="342900" indent="-342900">
              <a:buFont typeface="+mj-lt"/>
              <a:buAutoNum type="arabicPeriod"/>
            </a:pPr>
            <a:r>
              <a:rPr lang="nl-NL"/>
              <a:t>Aantal voorbeelden</a:t>
            </a:r>
          </a:p>
          <a:p>
            <a:pPr marL="342900" indent="-342900">
              <a:buFont typeface="+mj-lt"/>
              <a:buAutoNum type="arabicPeriod"/>
            </a:pPr>
            <a:endParaRPr lang="nl-NL"/>
          </a:p>
          <a:p>
            <a:pPr marL="342900" indent="-342900">
              <a:buFont typeface="+mj-lt"/>
              <a:buAutoNum type="arabicPeriod"/>
            </a:pPr>
            <a:r>
              <a:rPr lang="nl-NL"/>
              <a:t>Bodembeheer van de Toekomst</a:t>
            </a:r>
          </a:p>
          <a:p>
            <a:endParaRPr lang="nl-NL"/>
          </a:p>
        </p:txBody>
      </p:sp>
      <p:sp>
        <p:nvSpPr>
          <p:cNvPr id="4" name="Tijdelijke aanduiding voor datum 3"/>
          <p:cNvSpPr>
            <a:spLocks noGrp="1"/>
          </p:cNvSpPr>
          <p:nvPr>
            <p:ph type="dt" sz="half" idx="2"/>
          </p:nvPr>
        </p:nvSpPr>
        <p:spPr/>
        <p:txBody>
          <a:bodyPr/>
          <a:lstStyle/>
          <a:p>
            <a:r>
              <a:rPr lang="nl-NL"/>
              <a:t>27/05/2021</a:t>
            </a:r>
          </a:p>
        </p:txBody>
      </p:sp>
      <p:sp>
        <p:nvSpPr>
          <p:cNvPr id="5" name="Tijdelijke aanduiding voor voettekst 4"/>
          <p:cNvSpPr>
            <a:spLocks noGrp="1"/>
          </p:cNvSpPr>
          <p:nvPr>
            <p:ph type="ftr" sz="quarter" idx="3"/>
          </p:nvPr>
        </p:nvSpPr>
        <p:spPr/>
        <p:txBody>
          <a:bodyPr/>
          <a:lstStyle/>
          <a:p>
            <a:r>
              <a:rPr lang="nl-NL"/>
              <a:t>Webinar Bodem in het omgevingsplan</a:t>
            </a:r>
          </a:p>
        </p:txBody>
      </p:sp>
      <p:pic>
        <p:nvPicPr>
          <p:cNvPr id="6" name="Afbeelding 5">
            <a:extLst>
              <a:ext uri="{FF2B5EF4-FFF2-40B4-BE49-F238E27FC236}">
                <a16:creationId xmlns:a16="http://schemas.microsoft.com/office/drawing/2014/main" id="{B38CA457-71E9-4F61-BD85-5588675888BE}"/>
              </a:ext>
            </a:extLst>
          </p:cNvPr>
          <p:cNvPicPr>
            <a:picLocks noChangeAspect="1"/>
          </p:cNvPicPr>
          <p:nvPr/>
        </p:nvPicPr>
        <p:blipFill>
          <a:blip r:embed="rId2"/>
          <a:stretch>
            <a:fillRect/>
          </a:stretch>
        </p:blipFill>
        <p:spPr>
          <a:xfrm>
            <a:off x="5230380" y="2406998"/>
            <a:ext cx="3571875" cy="3409950"/>
          </a:xfrm>
          <a:prstGeom prst="rect">
            <a:avLst/>
          </a:prstGeom>
        </p:spPr>
      </p:pic>
      <p:sp>
        <p:nvSpPr>
          <p:cNvPr id="7" name="Ovaal 6">
            <a:extLst>
              <a:ext uri="{FF2B5EF4-FFF2-40B4-BE49-F238E27FC236}">
                <a16:creationId xmlns:a16="http://schemas.microsoft.com/office/drawing/2014/main" id="{32DF5539-0D5A-4A54-A667-00D18D309A93}"/>
              </a:ext>
            </a:extLst>
          </p:cNvPr>
          <p:cNvSpPr/>
          <p:nvPr/>
        </p:nvSpPr>
        <p:spPr bwMode="auto">
          <a:xfrm>
            <a:off x="7086666" y="4162495"/>
            <a:ext cx="1297577" cy="357051"/>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4400" b="0" i="0" u="none" strike="noStrike" cap="none" normalizeH="0" baseline="0">
              <a:ln>
                <a:noFill/>
              </a:ln>
              <a:solidFill>
                <a:srgbClr val="235881"/>
              </a:solidFill>
              <a:effectLst/>
              <a:latin typeface="Tahoma" pitchFamily="34" charset="0"/>
            </a:endParaRPr>
          </a:p>
        </p:txBody>
      </p:sp>
    </p:spTree>
    <p:extLst>
      <p:ext uri="{BB962C8B-B14F-4D97-AF65-F5344CB8AC3E}">
        <p14:creationId xmlns:p14="http://schemas.microsoft.com/office/powerpoint/2010/main" val="2824308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a:t>27/05/2021</a:t>
            </a:r>
          </a:p>
        </p:txBody>
      </p:sp>
      <p:sp>
        <p:nvSpPr>
          <p:cNvPr id="3" name="Tijdelijke aanduiding voor voettekst 2"/>
          <p:cNvSpPr>
            <a:spLocks noGrp="1"/>
          </p:cNvSpPr>
          <p:nvPr>
            <p:ph type="ftr" sz="quarter" idx="11"/>
          </p:nvPr>
        </p:nvSpPr>
        <p:spPr>
          <a:xfrm>
            <a:off x="457200" y="6577100"/>
            <a:ext cx="2895600" cy="365125"/>
          </a:xfrm>
        </p:spPr>
        <p:txBody>
          <a:bodyPr/>
          <a:lstStyle/>
          <a:p>
            <a:r>
              <a:rPr lang="nl-NL"/>
              <a:t>Webinar Bodem in het omgevingsplan	</a:t>
            </a:r>
          </a:p>
        </p:txBody>
      </p:sp>
      <p:sp>
        <p:nvSpPr>
          <p:cNvPr id="30" name="Driehoek 7">
            <a:extLst>
              <a:ext uri="{FF2B5EF4-FFF2-40B4-BE49-F238E27FC236}">
                <a16:creationId xmlns:a16="http://schemas.microsoft.com/office/drawing/2014/main" id="{F4406BCD-365E-2345-A488-CB81AFAC7602}"/>
              </a:ext>
            </a:extLst>
          </p:cNvPr>
          <p:cNvSpPr/>
          <p:nvPr/>
        </p:nvSpPr>
        <p:spPr>
          <a:xfrm rot="16200000">
            <a:off x="1820288" y="2313438"/>
            <a:ext cx="2925323" cy="2676674"/>
          </a:xfrm>
          <a:prstGeom prst="triangle">
            <a:avLst>
              <a:gd name="adj" fmla="val 65974"/>
            </a:avLst>
          </a:prstGeom>
          <a:solidFill>
            <a:srgbClr val="8EBAE5">
              <a:lumMod val="60000"/>
              <a:lumOff val="40000"/>
            </a:srgbClr>
          </a:solidFill>
          <a:ln w="12700" cap="flat" cmpd="sng" algn="ctr">
            <a:noFill/>
            <a:prstDash val="solid"/>
            <a:miter lim="800000"/>
          </a:ln>
          <a:effectLst/>
        </p:spPr>
        <p:txBody>
          <a:bodyPr rtlCol="0" anchor="ctr"/>
          <a:lstStyle/>
          <a:p>
            <a:pPr marL="0" marR="0" lvl="0" indent="0" algn="ctr" defTabSz="742950" eaLnBrk="1" fontAlgn="base" latinLnBrk="0" hangingPunct="1">
              <a:lnSpc>
                <a:spcPct val="100000"/>
              </a:lnSpc>
              <a:spcBef>
                <a:spcPct val="0"/>
              </a:spcBef>
              <a:spcAft>
                <a:spcPct val="0"/>
              </a:spcAft>
              <a:buClrTx/>
              <a:buSzTx/>
              <a:buFontTx/>
              <a:buNone/>
              <a:tabLst/>
              <a:defRPr/>
            </a:pPr>
            <a:endParaRPr kumimoji="0" lang="nl-NL" sz="1950" b="1" i="0" u="none" strike="noStrike" kern="0" cap="none" spc="0" normalizeH="0" baseline="0" noProof="0">
              <a:ln>
                <a:noFill/>
              </a:ln>
              <a:solidFill>
                <a:prstClr val="white"/>
              </a:solidFill>
              <a:effectLst/>
              <a:uLnTx/>
              <a:uFillTx/>
              <a:latin typeface="Arial"/>
              <a:ea typeface="+mn-ea"/>
              <a:cs typeface="+mn-cs"/>
            </a:endParaRPr>
          </a:p>
        </p:txBody>
      </p:sp>
      <p:grpSp>
        <p:nvGrpSpPr>
          <p:cNvPr id="31" name="Groep 30">
            <a:extLst>
              <a:ext uri="{FF2B5EF4-FFF2-40B4-BE49-F238E27FC236}">
                <a16:creationId xmlns:a16="http://schemas.microsoft.com/office/drawing/2014/main" id="{1D3B3116-FA19-D649-A0AD-522F9A09AB09}"/>
              </a:ext>
            </a:extLst>
          </p:cNvPr>
          <p:cNvGrpSpPr/>
          <p:nvPr/>
        </p:nvGrpSpPr>
        <p:grpSpPr>
          <a:xfrm>
            <a:off x="-106880" y="1318336"/>
            <a:ext cx="8006572" cy="5049425"/>
            <a:chOff x="3615943" y="1595567"/>
            <a:chExt cx="8006572" cy="5049425"/>
          </a:xfrm>
        </p:grpSpPr>
        <p:sp>
          <p:nvSpPr>
            <p:cNvPr id="32" name="Rechthoekige driehoek 31">
              <a:extLst>
                <a:ext uri="{FF2B5EF4-FFF2-40B4-BE49-F238E27FC236}">
                  <a16:creationId xmlns:a16="http://schemas.microsoft.com/office/drawing/2014/main" id="{CC9C29ED-FC96-3C4F-8211-46691D26FFBF}"/>
                </a:ext>
              </a:extLst>
            </p:cNvPr>
            <p:cNvSpPr/>
            <p:nvPr/>
          </p:nvSpPr>
          <p:spPr>
            <a:xfrm>
              <a:off x="5648949" y="5650381"/>
              <a:ext cx="2457273" cy="994611"/>
            </a:xfrm>
            <a:prstGeom prst="rtTriangle">
              <a:avLst/>
            </a:prstGeom>
            <a:solidFill>
              <a:srgbClr val="C20015">
                <a:lumMod val="60000"/>
                <a:lumOff val="40000"/>
              </a:srgbClr>
            </a:solidFill>
            <a:ln w="19050" cap="flat" cmpd="sng" algn="ctr">
              <a:solidFill>
                <a:srgbClr val="000000"/>
              </a:solidFill>
              <a:prstDash val="solid"/>
              <a:miter lim="800000"/>
            </a:ln>
            <a:effectLst/>
          </p:spPr>
          <p:txBody>
            <a:bodyPr rtlCol="0" anchor="ctr"/>
            <a:lstStyle/>
            <a:p>
              <a:pPr marL="0" marR="0" lvl="0" indent="0" algn="ctr" defTabSz="742950" eaLnBrk="1" fontAlgn="base" latinLnBrk="0" hangingPunct="1">
                <a:lnSpc>
                  <a:spcPct val="100000"/>
                </a:lnSpc>
                <a:spcBef>
                  <a:spcPct val="0"/>
                </a:spcBef>
                <a:spcAft>
                  <a:spcPct val="0"/>
                </a:spcAft>
                <a:buClrTx/>
                <a:buSzTx/>
                <a:buFontTx/>
                <a:buNone/>
                <a:tabLst/>
                <a:defRPr/>
              </a:pPr>
              <a:endParaRPr kumimoji="0" lang="nl-NL" sz="1950" b="1" i="0" u="none" strike="noStrike" kern="0" cap="none" spc="0" normalizeH="0" baseline="0" noProof="0">
                <a:ln>
                  <a:noFill/>
                </a:ln>
                <a:solidFill>
                  <a:prstClr val="white"/>
                </a:solidFill>
                <a:effectLst/>
                <a:uLnTx/>
                <a:uFillTx/>
                <a:latin typeface="Arial"/>
                <a:ea typeface="+mn-ea"/>
                <a:cs typeface="+mn-cs"/>
              </a:endParaRPr>
            </a:p>
          </p:txBody>
        </p:sp>
        <p:sp>
          <p:nvSpPr>
            <p:cNvPr id="33" name="Rechthoek 32">
              <a:extLst>
                <a:ext uri="{FF2B5EF4-FFF2-40B4-BE49-F238E27FC236}">
                  <a16:creationId xmlns:a16="http://schemas.microsoft.com/office/drawing/2014/main" id="{F5CBE63A-A2C1-9547-80C2-19BD365BEEB0}"/>
                </a:ext>
              </a:extLst>
            </p:cNvPr>
            <p:cNvSpPr/>
            <p:nvPr/>
          </p:nvSpPr>
          <p:spPr>
            <a:xfrm>
              <a:off x="8325622" y="2491056"/>
              <a:ext cx="2676672" cy="2925326"/>
            </a:xfrm>
            <a:prstGeom prst="rect">
              <a:avLst/>
            </a:prstGeom>
            <a:solidFill>
              <a:srgbClr val="8EBAE5">
                <a:lumMod val="60000"/>
                <a:lumOff val="40000"/>
              </a:srgbClr>
            </a:solidFill>
            <a:ln w="12700" cap="flat" cmpd="sng" algn="ctr">
              <a:noFill/>
              <a:prstDash val="solid"/>
              <a:miter lim="800000"/>
            </a:ln>
            <a:effectLst/>
          </p:spPr>
          <p:txBody>
            <a:bodyPr rtlCol="0" anchor="ctr"/>
            <a:lstStyle/>
            <a:p>
              <a:pPr marL="0" marR="0" lvl="0" indent="0" algn="ctr" defTabSz="742950" eaLnBrk="1" fontAlgn="base" latinLnBrk="0" hangingPunct="1">
                <a:lnSpc>
                  <a:spcPct val="100000"/>
                </a:lnSpc>
                <a:spcBef>
                  <a:spcPct val="0"/>
                </a:spcBef>
                <a:spcAft>
                  <a:spcPct val="0"/>
                </a:spcAft>
                <a:buClrTx/>
                <a:buSzTx/>
                <a:buFontTx/>
                <a:buNone/>
                <a:tabLst/>
                <a:defRPr/>
              </a:pPr>
              <a:r>
                <a:rPr kumimoji="0" lang="nl-NL" sz="1950" b="1" i="0" u="none" strike="noStrike" kern="0" cap="none" spc="0" normalizeH="0" baseline="0" noProof="0">
                  <a:ln>
                    <a:noFill/>
                  </a:ln>
                  <a:solidFill>
                    <a:prstClr val="black"/>
                  </a:solidFill>
                  <a:effectLst/>
                  <a:uLnTx/>
                  <a:uFillTx/>
                  <a:latin typeface="Arial"/>
                  <a:ea typeface="+mn-ea"/>
                  <a:cs typeface="+mn-cs"/>
                </a:rPr>
                <a:t>Omgevingsplan</a:t>
              </a:r>
            </a:p>
            <a:p>
              <a:pPr marL="0" marR="0" lvl="0" indent="0" algn="ctr" defTabSz="742950" eaLnBrk="1" fontAlgn="base" latinLnBrk="0" hangingPunct="1">
                <a:lnSpc>
                  <a:spcPct val="100000"/>
                </a:lnSpc>
                <a:spcBef>
                  <a:spcPct val="0"/>
                </a:spcBef>
                <a:spcAft>
                  <a:spcPct val="0"/>
                </a:spcAft>
                <a:buClrTx/>
                <a:buSzTx/>
                <a:buFontTx/>
                <a:buNone/>
                <a:tabLst/>
                <a:defRPr/>
              </a:pPr>
              <a:r>
                <a:rPr kumimoji="0" lang="nl-NL" sz="1950" b="1" i="0" u="none" strike="noStrike" kern="0" cap="none" spc="0" normalizeH="0" baseline="0" noProof="0">
                  <a:ln>
                    <a:noFill/>
                  </a:ln>
                  <a:solidFill>
                    <a:prstClr val="black"/>
                  </a:solidFill>
                  <a:effectLst/>
                  <a:uLnTx/>
                  <a:uFillTx/>
                  <a:latin typeface="Arial"/>
                  <a:ea typeface="+mn-ea"/>
                  <a:cs typeface="+mn-cs"/>
                </a:rPr>
                <a:t>nieuwe stijl</a:t>
              </a:r>
            </a:p>
          </p:txBody>
        </p:sp>
        <p:cxnSp>
          <p:nvCxnSpPr>
            <p:cNvPr id="34" name="Rechte verbindingslijn met pijl 33">
              <a:extLst>
                <a:ext uri="{FF2B5EF4-FFF2-40B4-BE49-F238E27FC236}">
                  <a16:creationId xmlns:a16="http://schemas.microsoft.com/office/drawing/2014/main" id="{AF9D40CB-4DF8-3B49-A49B-7534AF34C2D3}"/>
                </a:ext>
              </a:extLst>
            </p:cNvPr>
            <p:cNvCxnSpPr/>
            <p:nvPr/>
          </p:nvCxnSpPr>
          <p:spPr>
            <a:xfrm>
              <a:off x="5648949" y="1905965"/>
              <a:ext cx="5353345" cy="0"/>
            </a:xfrm>
            <a:prstGeom prst="straightConnector1">
              <a:avLst/>
            </a:prstGeom>
            <a:noFill/>
            <a:ln w="28575" cap="flat" cmpd="sng" algn="ctr">
              <a:solidFill>
                <a:srgbClr val="000000"/>
              </a:solidFill>
              <a:prstDash val="solid"/>
              <a:miter lim="800000"/>
              <a:headEnd type="oval" w="med" len="med"/>
              <a:tailEnd type="arrow" w="med" len="med"/>
            </a:ln>
            <a:effectLst/>
          </p:spPr>
        </p:cxnSp>
        <p:sp>
          <p:nvSpPr>
            <p:cNvPr id="35" name="Tekstvak 34">
              <a:extLst>
                <a:ext uri="{FF2B5EF4-FFF2-40B4-BE49-F238E27FC236}">
                  <a16:creationId xmlns:a16="http://schemas.microsoft.com/office/drawing/2014/main" id="{3460F42E-D466-4A4A-A5F1-FA5A411CA15C}"/>
                </a:ext>
              </a:extLst>
            </p:cNvPr>
            <p:cNvSpPr txBox="1"/>
            <p:nvPr/>
          </p:nvSpPr>
          <p:spPr>
            <a:xfrm>
              <a:off x="7711303" y="1605883"/>
              <a:ext cx="1228637" cy="317459"/>
            </a:xfrm>
            <a:prstGeom prst="rect">
              <a:avLst/>
            </a:prstGeom>
            <a:noFill/>
          </p:spPr>
          <p:txBody>
            <a:bodyPr wrap="square" rtlCol="0">
              <a:spAutoFit/>
            </a:bodyPr>
            <a:lstStyle/>
            <a:p>
              <a:pPr marL="0" marR="0" lvl="0" indent="0" algn="ctr" defTabSz="742950" eaLnBrk="1" fontAlgn="base" latinLnBrk="0" hangingPunct="1">
                <a:lnSpc>
                  <a:spcPct val="100000"/>
                </a:lnSpc>
                <a:spcBef>
                  <a:spcPct val="0"/>
                </a:spcBef>
                <a:spcAft>
                  <a:spcPct val="0"/>
                </a:spcAft>
                <a:buClrTx/>
                <a:buSzTx/>
                <a:buFontTx/>
                <a:buNone/>
                <a:tabLst/>
                <a:defRPr/>
              </a:pPr>
              <a:r>
                <a:rPr kumimoji="0" lang="nl-NL" sz="1463" b="0" i="0" u="none" strike="noStrike" kern="0" cap="none" spc="0" normalizeH="0" baseline="0" noProof="0">
                  <a:ln>
                    <a:noFill/>
                  </a:ln>
                  <a:solidFill>
                    <a:prstClr val="black"/>
                  </a:solidFill>
                  <a:effectLst/>
                  <a:uLnTx/>
                  <a:uFillTx/>
                  <a:ea typeface="ＭＳ Ｐゴシック" charset="-128"/>
                </a:rPr>
                <a:t>tijd</a:t>
              </a:r>
            </a:p>
          </p:txBody>
        </p:sp>
        <p:sp>
          <p:nvSpPr>
            <p:cNvPr id="36" name="Tekstvak 35">
              <a:extLst>
                <a:ext uri="{FF2B5EF4-FFF2-40B4-BE49-F238E27FC236}">
                  <a16:creationId xmlns:a16="http://schemas.microsoft.com/office/drawing/2014/main" id="{27C0BE51-4A8C-744C-A9DD-A5AC9742AFAD}"/>
                </a:ext>
              </a:extLst>
            </p:cNvPr>
            <p:cNvSpPr txBox="1"/>
            <p:nvPr/>
          </p:nvSpPr>
          <p:spPr>
            <a:xfrm>
              <a:off x="5297910" y="1595567"/>
              <a:ext cx="965357" cy="292388"/>
            </a:xfrm>
            <a:prstGeom prst="rect">
              <a:avLst/>
            </a:prstGeom>
            <a:noFill/>
          </p:spPr>
          <p:txBody>
            <a:bodyPr wrap="square" rtlCol="0">
              <a:spAutoFit/>
            </a:bodyPr>
            <a:lstStyle/>
            <a:p>
              <a:pPr marL="0" marR="0" lvl="0" indent="0" algn="ctr" defTabSz="742950" eaLnBrk="1" fontAlgn="base" latinLnBrk="0" hangingPunct="1">
                <a:lnSpc>
                  <a:spcPct val="100000"/>
                </a:lnSpc>
                <a:spcBef>
                  <a:spcPct val="0"/>
                </a:spcBef>
                <a:spcAft>
                  <a:spcPct val="0"/>
                </a:spcAft>
                <a:buClrTx/>
                <a:buSzTx/>
                <a:buFontTx/>
                <a:buNone/>
                <a:tabLst/>
                <a:defRPr/>
              </a:pPr>
              <a:r>
                <a:rPr kumimoji="0" lang="nl-NL" sz="1300" b="0" i="0" u="none" strike="noStrike" kern="0" cap="none" spc="0" normalizeH="0" baseline="0" noProof="0">
                  <a:ln>
                    <a:noFill/>
                  </a:ln>
                  <a:solidFill>
                    <a:prstClr val="black"/>
                  </a:solidFill>
                  <a:effectLst/>
                  <a:uLnTx/>
                  <a:uFillTx/>
                  <a:ea typeface="ＭＳ Ｐゴシック" charset="-128"/>
                </a:rPr>
                <a:t>1-1-2022</a:t>
              </a:r>
            </a:p>
          </p:txBody>
        </p:sp>
        <p:sp>
          <p:nvSpPr>
            <p:cNvPr id="37" name="Tekstvak 36">
              <a:extLst>
                <a:ext uri="{FF2B5EF4-FFF2-40B4-BE49-F238E27FC236}">
                  <a16:creationId xmlns:a16="http://schemas.microsoft.com/office/drawing/2014/main" id="{71E598F3-1D60-0841-B0E9-10FDCE048FD2}"/>
                </a:ext>
              </a:extLst>
            </p:cNvPr>
            <p:cNvSpPr txBox="1"/>
            <p:nvPr/>
          </p:nvSpPr>
          <p:spPr>
            <a:xfrm>
              <a:off x="10563495" y="1595567"/>
              <a:ext cx="1059020" cy="292388"/>
            </a:xfrm>
            <a:prstGeom prst="rect">
              <a:avLst/>
            </a:prstGeom>
            <a:noFill/>
          </p:spPr>
          <p:txBody>
            <a:bodyPr wrap="square" rtlCol="0">
              <a:spAutoFit/>
            </a:bodyPr>
            <a:lstStyle/>
            <a:p>
              <a:pPr marL="0" marR="0" lvl="0" indent="0" algn="ctr" defTabSz="742950" eaLnBrk="1" fontAlgn="base" latinLnBrk="0" hangingPunct="1">
                <a:lnSpc>
                  <a:spcPct val="100000"/>
                </a:lnSpc>
                <a:spcBef>
                  <a:spcPct val="0"/>
                </a:spcBef>
                <a:spcAft>
                  <a:spcPct val="0"/>
                </a:spcAft>
                <a:buClrTx/>
                <a:buSzTx/>
                <a:buFontTx/>
                <a:buNone/>
                <a:tabLst/>
                <a:defRPr/>
              </a:pPr>
              <a:r>
                <a:rPr kumimoji="0" lang="nl-NL" sz="1300" b="0" i="0" u="none" strike="noStrike" kern="0" cap="none" spc="0" normalizeH="0" baseline="0" noProof="0">
                  <a:ln>
                    <a:noFill/>
                  </a:ln>
                  <a:solidFill>
                    <a:prstClr val="black"/>
                  </a:solidFill>
                  <a:effectLst/>
                  <a:uLnTx/>
                  <a:uFillTx/>
                  <a:ea typeface="ＭＳ Ｐゴシック" charset="-128"/>
                </a:rPr>
                <a:t>31-12-2029</a:t>
              </a:r>
            </a:p>
          </p:txBody>
        </p:sp>
        <p:cxnSp>
          <p:nvCxnSpPr>
            <p:cNvPr id="38" name="Rechte verbindingslijn met pijl 37">
              <a:extLst>
                <a:ext uri="{FF2B5EF4-FFF2-40B4-BE49-F238E27FC236}">
                  <a16:creationId xmlns:a16="http://schemas.microsoft.com/office/drawing/2014/main" id="{E5200810-AD47-2E42-AC90-485236769F5B}"/>
                </a:ext>
              </a:extLst>
            </p:cNvPr>
            <p:cNvCxnSpPr>
              <a:cxnSpLocks/>
            </p:cNvCxnSpPr>
            <p:nvPr/>
          </p:nvCxnSpPr>
          <p:spPr>
            <a:xfrm>
              <a:off x="5648949" y="2257004"/>
              <a:ext cx="3817549" cy="0"/>
            </a:xfrm>
            <a:prstGeom prst="straightConnector1">
              <a:avLst/>
            </a:prstGeom>
            <a:noFill/>
            <a:ln w="28575" cap="flat" cmpd="sng" algn="ctr">
              <a:solidFill>
                <a:srgbClr val="000000"/>
              </a:solidFill>
              <a:prstDash val="solid"/>
              <a:miter lim="800000"/>
              <a:headEnd type="oval" w="med" len="med"/>
              <a:tailEnd type="arrow" w="med" len="med"/>
            </a:ln>
            <a:effectLst/>
          </p:spPr>
        </p:cxnSp>
        <p:sp>
          <p:nvSpPr>
            <p:cNvPr id="39" name="Tekstvak 38">
              <a:extLst>
                <a:ext uri="{FF2B5EF4-FFF2-40B4-BE49-F238E27FC236}">
                  <a16:creationId xmlns:a16="http://schemas.microsoft.com/office/drawing/2014/main" id="{6F2465FB-B235-0B4C-8819-BEB23469F235}"/>
                </a:ext>
              </a:extLst>
            </p:cNvPr>
            <p:cNvSpPr txBox="1"/>
            <p:nvPr/>
          </p:nvSpPr>
          <p:spPr>
            <a:xfrm>
              <a:off x="6929837" y="1931445"/>
              <a:ext cx="1721345" cy="292388"/>
            </a:xfrm>
            <a:prstGeom prst="rect">
              <a:avLst/>
            </a:prstGeom>
            <a:noFill/>
          </p:spPr>
          <p:txBody>
            <a:bodyPr wrap="square" rtlCol="0">
              <a:spAutoFit/>
            </a:bodyPr>
            <a:lstStyle/>
            <a:p>
              <a:pPr marL="0" marR="0" lvl="0" indent="0" algn="ctr" defTabSz="742950" eaLnBrk="1" fontAlgn="base" latinLnBrk="0" hangingPunct="1">
                <a:lnSpc>
                  <a:spcPct val="100000"/>
                </a:lnSpc>
                <a:spcBef>
                  <a:spcPct val="0"/>
                </a:spcBef>
                <a:spcAft>
                  <a:spcPct val="0"/>
                </a:spcAft>
                <a:buClrTx/>
                <a:buSzTx/>
                <a:buFontTx/>
                <a:buNone/>
                <a:tabLst/>
                <a:defRPr/>
              </a:pPr>
              <a:r>
                <a:rPr kumimoji="0" lang="nl-NL" sz="1300" b="0" i="0" u="none" strike="noStrike" kern="0" cap="none" spc="0" normalizeH="0" baseline="0" noProof="0">
                  <a:ln>
                    <a:noFill/>
                  </a:ln>
                  <a:solidFill>
                    <a:prstClr val="black"/>
                  </a:solidFill>
                  <a:effectLst/>
                  <a:uLnTx/>
                  <a:uFillTx/>
                  <a:ea typeface="ＭＳ Ｐゴシック" charset="-128"/>
                </a:rPr>
                <a:t>transitieperiode</a:t>
              </a:r>
            </a:p>
          </p:txBody>
        </p:sp>
        <p:sp>
          <p:nvSpPr>
            <p:cNvPr id="40" name="Tekstvak 39">
              <a:extLst>
                <a:ext uri="{FF2B5EF4-FFF2-40B4-BE49-F238E27FC236}">
                  <a16:creationId xmlns:a16="http://schemas.microsoft.com/office/drawing/2014/main" id="{94C03AC5-9920-3041-B156-FFF493D54AAE}"/>
                </a:ext>
              </a:extLst>
            </p:cNvPr>
            <p:cNvSpPr txBox="1"/>
            <p:nvPr/>
          </p:nvSpPr>
          <p:spPr>
            <a:xfrm>
              <a:off x="5648952" y="5969825"/>
              <a:ext cx="1952660" cy="592470"/>
            </a:xfrm>
            <a:prstGeom prst="rect">
              <a:avLst/>
            </a:prstGeom>
            <a:noFill/>
          </p:spPr>
          <p:txBody>
            <a:bodyPr wrap="square" rtlCol="0">
              <a:spAutoFit/>
            </a:bodyPr>
            <a:lstStyle/>
            <a:p>
              <a:pPr marL="0" marR="0" lvl="0" indent="0" defTabSz="742950" eaLnBrk="1" fontAlgn="base" latinLnBrk="0" hangingPunct="1">
                <a:lnSpc>
                  <a:spcPct val="100000"/>
                </a:lnSpc>
                <a:spcBef>
                  <a:spcPct val="0"/>
                </a:spcBef>
                <a:spcAft>
                  <a:spcPct val="0"/>
                </a:spcAft>
                <a:buClrTx/>
                <a:buSzTx/>
                <a:buFontTx/>
                <a:buNone/>
                <a:tabLst/>
                <a:defRPr/>
              </a:pPr>
              <a:r>
                <a:rPr kumimoji="0" lang="nl-NL" sz="1625" b="1" i="0" u="none" strike="noStrike" kern="0" cap="none" spc="0" normalizeH="0" baseline="0" noProof="0">
                  <a:ln>
                    <a:noFill/>
                  </a:ln>
                  <a:solidFill>
                    <a:prstClr val="black"/>
                  </a:solidFill>
                  <a:effectLst/>
                  <a:uLnTx/>
                  <a:uFillTx/>
                  <a:ea typeface="ＭＳ Ｐゴシック" charset="-128"/>
                </a:rPr>
                <a:t>Plaatselijke verordeningen</a:t>
              </a:r>
            </a:p>
          </p:txBody>
        </p:sp>
        <p:sp>
          <p:nvSpPr>
            <p:cNvPr id="41" name="Rechthoekige driehoek 40">
              <a:extLst>
                <a:ext uri="{FF2B5EF4-FFF2-40B4-BE49-F238E27FC236}">
                  <a16:creationId xmlns:a16="http://schemas.microsoft.com/office/drawing/2014/main" id="{A159B82E-A334-C24B-B9EA-43A1254018D7}"/>
                </a:ext>
              </a:extLst>
            </p:cNvPr>
            <p:cNvSpPr/>
            <p:nvPr/>
          </p:nvSpPr>
          <p:spPr>
            <a:xfrm>
              <a:off x="5648964" y="3485644"/>
              <a:ext cx="3905308" cy="1930714"/>
            </a:xfrm>
            <a:prstGeom prst="rtTriangle">
              <a:avLst/>
            </a:prstGeom>
            <a:solidFill>
              <a:srgbClr val="F0AB00">
                <a:lumMod val="60000"/>
                <a:lumOff val="40000"/>
              </a:srgbClr>
            </a:solidFill>
            <a:ln w="19050" cap="flat" cmpd="sng" algn="ctr">
              <a:solidFill>
                <a:srgbClr val="000000"/>
              </a:solidFill>
              <a:prstDash val="solid"/>
              <a:miter lim="800000"/>
            </a:ln>
            <a:effectLst/>
          </p:spPr>
          <p:txBody>
            <a:bodyPr rtlCol="0" anchor="ctr"/>
            <a:lstStyle/>
            <a:p>
              <a:pPr marL="0" marR="0" lvl="0" indent="0" algn="ctr" defTabSz="742950" eaLnBrk="1" fontAlgn="base" latinLnBrk="0" hangingPunct="1">
                <a:lnSpc>
                  <a:spcPct val="100000"/>
                </a:lnSpc>
                <a:spcBef>
                  <a:spcPct val="0"/>
                </a:spcBef>
                <a:spcAft>
                  <a:spcPct val="0"/>
                </a:spcAft>
                <a:buClrTx/>
                <a:buSzTx/>
                <a:buFontTx/>
                <a:buNone/>
                <a:tabLst/>
                <a:defRPr/>
              </a:pPr>
              <a:endParaRPr kumimoji="0" lang="nl-NL" sz="1950" b="1" i="0" u="none" strike="noStrike" kern="0" cap="none" spc="0" normalizeH="0" baseline="0" noProof="0">
                <a:ln>
                  <a:noFill/>
                </a:ln>
                <a:solidFill>
                  <a:prstClr val="white"/>
                </a:solidFill>
                <a:effectLst/>
                <a:uLnTx/>
                <a:uFillTx/>
                <a:latin typeface="Arial"/>
                <a:ea typeface="+mn-ea"/>
                <a:cs typeface="+mn-cs"/>
              </a:endParaRPr>
            </a:p>
          </p:txBody>
        </p:sp>
        <p:sp>
          <p:nvSpPr>
            <p:cNvPr id="42" name="Tekstvak 41">
              <a:extLst>
                <a:ext uri="{FF2B5EF4-FFF2-40B4-BE49-F238E27FC236}">
                  <a16:creationId xmlns:a16="http://schemas.microsoft.com/office/drawing/2014/main" id="{80F2F31A-0D5C-1F42-A64D-B395B496E705}"/>
                </a:ext>
              </a:extLst>
            </p:cNvPr>
            <p:cNvSpPr txBox="1"/>
            <p:nvPr/>
          </p:nvSpPr>
          <p:spPr>
            <a:xfrm>
              <a:off x="5648947" y="4387499"/>
              <a:ext cx="1404158" cy="592470"/>
            </a:xfrm>
            <a:prstGeom prst="rect">
              <a:avLst/>
            </a:prstGeom>
            <a:noFill/>
          </p:spPr>
          <p:txBody>
            <a:bodyPr wrap="square" rtlCol="0">
              <a:spAutoFit/>
            </a:bodyPr>
            <a:lstStyle/>
            <a:p>
              <a:pPr marL="0" marR="0" lvl="0" indent="0" defTabSz="742950" eaLnBrk="1" fontAlgn="base" latinLnBrk="0" hangingPunct="1">
                <a:lnSpc>
                  <a:spcPct val="100000"/>
                </a:lnSpc>
                <a:spcBef>
                  <a:spcPct val="0"/>
                </a:spcBef>
                <a:spcAft>
                  <a:spcPct val="0"/>
                </a:spcAft>
                <a:buClrTx/>
                <a:buSzTx/>
                <a:buFontTx/>
                <a:buNone/>
                <a:tabLst/>
                <a:defRPr/>
              </a:pPr>
              <a:r>
                <a:rPr kumimoji="0" lang="nl-NL" sz="1625" b="1" i="0" u="none" strike="noStrike" kern="0" cap="none" spc="0" normalizeH="0" baseline="0" noProof="0">
                  <a:ln>
                    <a:noFill/>
                  </a:ln>
                  <a:solidFill>
                    <a:prstClr val="black"/>
                  </a:solidFill>
                  <a:effectLst/>
                  <a:uLnTx/>
                  <a:uFillTx/>
                  <a:ea typeface="ＭＳ Ｐゴシック" charset="-128"/>
                </a:rPr>
                <a:t>Bestemmingsplannen</a:t>
              </a:r>
            </a:p>
          </p:txBody>
        </p:sp>
        <p:cxnSp>
          <p:nvCxnSpPr>
            <p:cNvPr id="43" name="Rechte verbindingslijn met pijl 42">
              <a:extLst>
                <a:ext uri="{FF2B5EF4-FFF2-40B4-BE49-F238E27FC236}">
                  <a16:creationId xmlns:a16="http://schemas.microsoft.com/office/drawing/2014/main" id="{D4F9440A-471B-FF48-8B3C-17CA05C76403}"/>
                </a:ext>
              </a:extLst>
            </p:cNvPr>
            <p:cNvCxnSpPr>
              <a:cxnSpLocks/>
            </p:cNvCxnSpPr>
            <p:nvPr/>
          </p:nvCxnSpPr>
          <p:spPr>
            <a:xfrm flipV="1">
              <a:off x="6877584" y="4129212"/>
              <a:ext cx="965359" cy="2106234"/>
            </a:xfrm>
            <a:prstGeom prst="straightConnector1">
              <a:avLst/>
            </a:prstGeom>
            <a:noFill/>
            <a:ln w="44450" cap="flat" cmpd="sng" algn="ctr">
              <a:solidFill>
                <a:srgbClr val="000000"/>
              </a:solidFill>
              <a:prstDash val="solid"/>
              <a:miter lim="800000"/>
              <a:tailEnd type="arrow" w="sm" len="med"/>
            </a:ln>
            <a:effectLst/>
          </p:spPr>
        </p:cxnSp>
        <p:cxnSp>
          <p:nvCxnSpPr>
            <p:cNvPr id="44" name="Rechte verbindingslijn met pijl 43">
              <a:extLst>
                <a:ext uri="{FF2B5EF4-FFF2-40B4-BE49-F238E27FC236}">
                  <a16:creationId xmlns:a16="http://schemas.microsoft.com/office/drawing/2014/main" id="{3EED6D78-A70A-FD4A-8FF6-38A7E106DE8F}"/>
                </a:ext>
              </a:extLst>
            </p:cNvPr>
            <p:cNvCxnSpPr>
              <a:cxnSpLocks/>
            </p:cNvCxnSpPr>
            <p:nvPr/>
          </p:nvCxnSpPr>
          <p:spPr>
            <a:xfrm flipV="1">
              <a:off x="7122173" y="3953697"/>
              <a:ext cx="320060" cy="699721"/>
            </a:xfrm>
            <a:prstGeom prst="straightConnector1">
              <a:avLst/>
            </a:prstGeom>
            <a:noFill/>
            <a:ln w="44450" cap="flat" cmpd="sng" algn="ctr">
              <a:solidFill>
                <a:srgbClr val="000000"/>
              </a:solidFill>
              <a:prstDash val="solid"/>
              <a:miter lim="800000"/>
              <a:tailEnd type="arrow" w="sm" len="med"/>
            </a:ln>
            <a:effectLst/>
          </p:spPr>
        </p:cxnSp>
        <p:sp>
          <p:nvSpPr>
            <p:cNvPr id="45" name="Tekstvak 44">
              <a:extLst>
                <a:ext uri="{FF2B5EF4-FFF2-40B4-BE49-F238E27FC236}">
                  <a16:creationId xmlns:a16="http://schemas.microsoft.com/office/drawing/2014/main" id="{62F55016-CC35-FD40-8491-A7BCFAD9E930}"/>
                </a:ext>
              </a:extLst>
            </p:cNvPr>
            <p:cNvSpPr txBox="1"/>
            <p:nvPr/>
          </p:nvSpPr>
          <p:spPr>
            <a:xfrm>
              <a:off x="7053106" y="5679482"/>
              <a:ext cx="848344" cy="292388"/>
            </a:xfrm>
            <a:prstGeom prst="rect">
              <a:avLst/>
            </a:prstGeom>
            <a:noFill/>
          </p:spPr>
          <p:txBody>
            <a:bodyPr wrap="square" rtlCol="0">
              <a:spAutoFit/>
            </a:bodyPr>
            <a:lstStyle/>
            <a:p>
              <a:pPr marL="0" marR="0" lvl="0" indent="0" algn="ctr" defTabSz="742950" eaLnBrk="1" fontAlgn="base" latinLnBrk="0" hangingPunct="1">
                <a:lnSpc>
                  <a:spcPct val="100000"/>
                </a:lnSpc>
                <a:spcBef>
                  <a:spcPct val="0"/>
                </a:spcBef>
                <a:spcAft>
                  <a:spcPct val="0"/>
                </a:spcAft>
                <a:buClrTx/>
                <a:buSzTx/>
                <a:buFontTx/>
                <a:buNone/>
                <a:tabLst/>
                <a:defRPr/>
              </a:pPr>
              <a:r>
                <a:rPr kumimoji="0" lang="nl-NL" sz="1300" b="0" i="0" u="none" strike="noStrike" kern="0" cap="none" spc="0" normalizeH="0" baseline="0" noProof="0">
                  <a:ln>
                    <a:noFill/>
                  </a:ln>
                  <a:solidFill>
                    <a:prstClr val="black"/>
                  </a:solidFill>
                  <a:effectLst/>
                  <a:uLnTx/>
                  <a:uFillTx/>
                  <a:ea typeface="ＭＳ Ｐゴシック" charset="-128"/>
                </a:rPr>
                <a:t>transitie</a:t>
              </a:r>
            </a:p>
          </p:txBody>
        </p:sp>
        <p:sp>
          <p:nvSpPr>
            <p:cNvPr id="46" name="Linkeraccolade 45">
              <a:extLst>
                <a:ext uri="{FF2B5EF4-FFF2-40B4-BE49-F238E27FC236}">
                  <a16:creationId xmlns:a16="http://schemas.microsoft.com/office/drawing/2014/main" id="{46337E24-84B2-EE43-AEA1-CEA7C2598484}"/>
                </a:ext>
              </a:extLst>
            </p:cNvPr>
            <p:cNvSpPr/>
            <p:nvPr/>
          </p:nvSpPr>
          <p:spPr>
            <a:xfrm>
              <a:off x="5327272" y="2491056"/>
              <a:ext cx="263279" cy="2925324"/>
            </a:xfrm>
            <a:prstGeom prst="leftBrace">
              <a:avLst/>
            </a:prstGeom>
            <a:noFill/>
            <a:ln w="12700" cap="flat" cmpd="sng" algn="ctr">
              <a:solidFill>
                <a:srgbClr val="000000"/>
              </a:solidFill>
              <a:prstDash val="solid"/>
              <a:miter lim="800000"/>
            </a:ln>
            <a:effectLst/>
          </p:spPr>
          <p:txBody>
            <a:bodyPr rtlCol="0" anchor="ctr"/>
            <a:lstStyle/>
            <a:p>
              <a:pPr marL="0" marR="0" lvl="0" indent="0" algn="ctr" defTabSz="742950" eaLnBrk="1" fontAlgn="base" latinLnBrk="0" hangingPunct="1">
                <a:lnSpc>
                  <a:spcPct val="100000"/>
                </a:lnSpc>
                <a:spcBef>
                  <a:spcPct val="0"/>
                </a:spcBef>
                <a:spcAft>
                  <a:spcPct val="0"/>
                </a:spcAft>
                <a:buClrTx/>
                <a:buSzTx/>
                <a:buFontTx/>
                <a:buNone/>
                <a:tabLst/>
                <a:defRPr/>
              </a:pPr>
              <a:endParaRPr kumimoji="0" lang="nl-NL" sz="1463" b="0" i="0" u="none" strike="noStrike" kern="0" cap="none" spc="0" normalizeH="0" baseline="0" noProof="0">
                <a:ln>
                  <a:noFill/>
                </a:ln>
                <a:solidFill>
                  <a:prstClr val="black"/>
                </a:solidFill>
                <a:effectLst/>
                <a:uLnTx/>
                <a:uFillTx/>
                <a:latin typeface="Arial"/>
                <a:ea typeface="+mn-ea"/>
                <a:cs typeface="+mn-cs"/>
              </a:endParaRPr>
            </a:p>
          </p:txBody>
        </p:sp>
        <p:sp>
          <p:nvSpPr>
            <p:cNvPr id="47" name="Tekstvak 46">
              <a:extLst>
                <a:ext uri="{FF2B5EF4-FFF2-40B4-BE49-F238E27FC236}">
                  <a16:creationId xmlns:a16="http://schemas.microsoft.com/office/drawing/2014/main" id="{54AA25FF-2A60-5B4E-81F7-159BD71DBDEC}"/>
                </a:ext>
              </a:extLst>
            </p:cNvPr>
            <p:cNvSpPr txBox="1"/>
            <p:nvPr/>
          </p:nvSpPr>
          <p:spPr>
            <a:xfrm>
              <a:off x="3615943" y="3477713"/>
              <a:ext cx="1835603" cy="923330"/>
            </a:xfrm>
            <a:prstGeom prst="rect">
              <a:avLst/>
            </a:prstGeom>
            <a:noFill/>
          </p:spPr>
          <p:txBody>
            <a:bodyPr wrap="square" rtlCol="0">
              <a:spAutoFit/>
            </a:bodyPr>
            <a:lstStyle/>
            <a:p>
              <a:pPr marL="0" marR="0" lvl="0" indent="0" algn="ctr" defTabSz="742950" eaLnBrk="1" fontAlgn="base" latinLnBrk="0" hangingPunct="1">
                <a:lnSpc>
                  <a:spcPct val="100000"/>
                </a:lnSpc>
                <a:spcBef>
                  <a:spcPct val="0"/>
                </a:spcBef>
                <a:spcAft>
                  <a:spcPct val="0"/>
                </a:spcAft>
                <a:buClrTx/>
                <a:buSzTx/>
                <a:buFontTx/>
                <a:buNone/>
                <a:tabLst/>
                <a:defRPr/>
              </a:pPr>
              <a:r>
                <a:rPr kumimoji="0" lang="nl-NL" sz="1800" b="0" i="0" u="none" strike="noStrike" kern="0" cap="none" spc="0" normalizeH="0" baseline="0" noProof="0">
                  <a:ln>
                    <a:noFill/>
                  </a:ln>
                  <a:solidFill>
                    <a:prstClr val="black"/>
                  </a:solidFill>
                  <a:effectLst/>
                  <a:uLnTx/>
                  <a:uFillTx/>
                  <a:ea typeface="ＭＳ Ｐゴシック" charset="-128"/>
                </a:rPr>
                <a:t>Omgevingsplan van rijkswege op 1-1-’22</a:t>
              </a:r>
            </a:p>
          </p:txBody>
        </p:sp>
        <p:sp>
          <p:nvSpPr>
            <p:cNvPr id="48" name="Rechthoekige driehoek 47">
              <a:extLst>
                <a:ext uri="{FF2B5EF4-FFF2-40B4-BE49-F238E27FC236}">
                  <a16:creationId xmlns:a16="http://schemas.microsoft.com/office/drawing/2014/main" id="{FFE69E2D-0DA6-954C-B6AD-D31BE932D619}"/>
                </a:ext>
              </a:extLst>
            </p:cNvPr>
            <p:cNvSpPr/>
            <p:nvPr/>
          </p:nvSpPr>
          <p:spPr>
            <a:xfrm rot="10800000" flipH="1">
              <a:off x="5648949" y="2491027"/>
              <a:ext cx="2676672" cy="994614"/>
            </a:xfrm>
            <a:prstGeom prst="rtTriangle">
              <a:avLst/>
            </a:prstGeom>
            <a:solidFill>
              <a:srgbClr val="3DB7E4">
                <a:lumMod val="60000"/>
                <a:lumOff val="40000"/>
              </a:srgbClr>
            </a:solidFill>
            <a:ln w="19050" cap="flat" cmpd="sng" algn="ctr">
              <a:solidFill>
                <a:srgbClr val="000000"/>
              </a:solidFill>
              <a:prstDash val="solid"/>
              <a:miter lim="800000"/>
            </a:ln>
            <a:effectLst/>
          </p:spPr>
          <p:txBody>
            <a:bodyPr rtlCol="0" anchor="ctr"/>
            <a:lstStyle/>
            <a:p>
              <a:pPr marL="0" marR="0" lvl="0" indent="0" algn="ctr" defTabSz="742950" eaLnBrk="1" fontAlgn="base" latinLnBrk="0" hangingPunct="1">
                <a:lnSpc>
                  <a:spcPct val="100000"/>
                </a:lnSpc>
                <a:spcBef>
                  <a:spcPct val="0"/>
                </a:spcBef>
                <a:spcAft>
                  <a:spcPct val="0"/>
                </a:spcAft>
                <a:buClrTx/>
                <a:buSzTx/>
                <a:buFontTx/>
                <a:buNone/>
                <a:tabLst/>
                <a:defRPr/>
              </a:pPr>
              <a:endParaRPr kumimoji="0" lang="nl-NL" sz="1950" b="1" i="0" u="none" strike="noStrike" kern="0" cap="none" spc="0" normalizeH="0" baseline="0" noProof="0">
                <a:ln>
                  <a:noFill/>
                </a:ln>
                <a:solidFill>
                  <a:prstClr val="white"/>
                </a:solidFill>
                <a:effectLst/>
                <a:uLnTx/>
                <a:uFillTx/>
                <a:latin typeface="Arial"/>
                <a:ea typeface="+mn-ea"/>
                <a:cs typeface="+mn-cs"/>
              </a:endParaRPr>
            </a:p>
          </p:txBody>
        </p:sp>
        <p:sp>
          <p:nvSpPr>
            <p:cNvPr id="49" name="Tekstvak 48">
              <a:extLst>
                <a:ext uri="{FF2B5EF4-FFF2-40B4-BE49-F238E27FC236}">
                  <a16:creationId xmlns:a16="http://schemas.microsoft.com/office/drawing/2014/main" id="{73DC7CC9-3C79-4F45-93DD-C6AE48BF4842}"/>
                </a:ext>
              </a:extLst>
            </p:cNvPr>
            <p:cNvSpPr txBox="1"/>
            <p:nvPr/>
          </p:nvSpPr>
          <p:spPr>
            <a:xfrm>
              <a:off x="5648949" y="2662465"/>
              <a:ext cx="1228637" cy="342401"/>
            </a:xfrm>
            <a:prstGeom prst="rect">
              <a:avLst/>
            </a:prstGeom>
            <a:noFill/>
          </p:spPr>
          <p:txBody>
            <a:bodyPr wrap="square" rtlCol="0">
              <a:spAutoFit/>
            </a:bodyPr>
            <a:lstStyle/>
            <a:p>
              <a:pPr marL="0" marR="0" lvl="0" indent="0" defTabSz="742950" eaLnBrk="1" fontAlgn="base" latinLnBrk="0" hangingPunct="1">
                <a:lnSpc>
                  <a:spcPct val="100000"/>
                </a:lnSpc>
                <a:spcBef>
                  <a:spcPct val="0"/>
                </a:spcBef>
                <a:spcAft>
                  <a:spcPct val="0"/>
                </a:spcAft>
                <a:buClrTx/>
                <a:buSzTx/>
                <a:buFontTx/>
                <a:buNone/>
                <a:tabLst/>
                <a:defRPr/>
              </a:pPr>
              <a:r>
                <a:rPr kumimoji="0" lang="nl-NL" sz="1625" b="1" i="0" u="none" strike="noStrike" kern="0" cap="none" spc="0" normalizeH="0" baseline="0" noProof="0">
                  <a:ln>
                    <a:noFill/>
                  </a:ln>
                  <a:solidFill>
                    <a:prstClr val="black"/>
                  </a:solidFill>
                  <a:effectLst/>
                  <a:uLnTx/>
                  <a:uFillTx/>
                  <a:ea typeface="ＭＳ Ｐゴシック" charset="-128"/>
                </a:rPr>
                <a:t>Bruidsschat</a:t>
              </a:r>
            </a:p>
          </p:txBody>
        </p:sp>
        <p:cxnSp>
          <p:nvCxnSpPr>
            <p:cNvPr id="50" name="Rechte verbindingslijn met pijl 49">
              <a:extLst>
                <a:ext uri="{FF2B5EF4-FFF2-40B4-BE49-F238E27FC236}">
                  <a16:creationId xmlns:a16="http://schemas.microsoft.com/office/drawing/2014/main" id="{EB28C08D-B897-C949-A1DC-06569FD52981}"/>
                </a:ext>
              </a:extLst>
            </p:cNvPr>
            <p:cNvCxnSpPr>
              <a:cxnSpLocks/>
            </p:cNvCxnSpPr>
            <p:nvPr/>
          </p:nvCxnSpPr>
          <p:spPr>
            <a:xfrm>
              <a:off x="6754985" y="2662938"/>
              <a:ext cx="320060" cy="699721"/>
            </a:xfrm>
            <a:prstGeom prst="straightConnector1">
              <a:avLst/>
            </a:prstGeom>
            <a:noFill/>
            <a:ln w="44450" cap="flat" cmpd="sng" algn="ctr">
              <a:solidFill>
                <a:srgbClr val="000000"/>
              </a:solidFill>
              <a:prstDash val="solid"/>
              <a:miter lim="800000"/>
              <a:tailEnd type="arrow" w="sm" len="med"/>
            </a:ln>
            <a:effectLst/>
          </p:spPr>
        </p:cxnSp>
        <p:sp>
          <p:nvSpPr>
            <p:cNvPr id="51" name="Tekstvak 50">
              <a:extLst>
                <a:ext uri="{FF2B5EF4-FFF2-40B4-BE49-F238E27FC236}">
                  <a16:creationId xmlns:a16="http://schemas.microsoft.com/office/drawing/2014/main" id="{3FD69FA6-16C2-D343-848B-E53BE3C95645}"/>
                </a:ext>
              </a:extLst>
            </p:cNvPr>
            <p:cNvSpPr txBox="1"/>
            <p:nvPr/>
          </p:nvSpPr>
          <p:spPr>
            <a:xfrm>
              <a:off x="6764433" y="2505970"/>
              <a:ext cx="837179" cy="292388"/>
            </a:xfrm>
            <a:prstGeom prst="rect">
              <a:avLst/>
            </a:prstGeom>
            <a:noFill/>
          </p:spPr>
          <p:txBody>
            <a:bodyPr wrap="square" rtlCol="0">
              <a:spAutoFit/>
            </a:bodyPr>
            <a:lstStyle/>
            <a:p>
              <a:pPr marL="0" marR="0" lvl="0" indent="0" algn="ctr" defTabSz="742950" eaLnBrk="1" fontAlgn="base" latinLnBrk="0" hangingPunct="1">
                <a:lnSpc>
                  <a:spcPct val="100000"/>
                </a:lnSpc>
                <a:spcBef>
                  <a:spcPct val="0"/>
                </a:spcBef>
                <a:spcAft>
                  <a:spcPct val="0"/>
                </a:spcAft>
                <a:buClrTx/>
                <a:buSzTx/>
                <a:buFontTx/>
                <a:buNone/>
                <a:tabLst/>
                <a:defRPr/>
              </a:pPr>
              <a:r>
                <a:rPr kumimoji="0" lang="nl-NL" sz="1300" b="0" i="0" u="none" strike="noStrike" kern="0" cap="none" spc="0" normalizeH="0" baseline="0" noProof="0">
                  <a:ln>
                    <a:noFill/>
                  </a:ln>
                  <a:solidFill>
                    <a:prstClr val="black"/>
                  </a:solidFill>
                  <a:effectLst/>
                  <a:uLnTx/>
                  <a:uFillTx/>
                  <a:ea typeface="ＭＳ Ｐゴシック" charset="-128"/>
                </a:rPr>
                <a:t>transitie</a:t>
              </a:r>
            </a:p>
          </p:txBody>
        </p:sp>
        <p:sp>
          <p:nvSpPr>
            <p:cNvPr id="52" name="Rechthoek 51">
              <a:extLst>
                <a:ext uri="{FF2B5EF4-FFF2-40B4-BE49-F238E27FC236}">
                  <a16:creationId xmlns:a16="http://schemas.microsoft.com/office/drawing/2014/main" id="{80769444-D6EE-5B40-9F21-2B36971104EB}"/>
                </a:ext>
              </a:extLst>
            </p:cNvPr>
            <p:cNvSpPr/>
            <p:nvPr/>
          </p:nvSpPr>
          <p:spPr>
            <a:xfrm>
              <a:off x="5648962" y="2488055"/>
              <a:ext cx="5353344" cy="2925326"/>
            </a:xfrm>
            <a:prstGeom prst="rect">
              <a:avLst/>
            </a:prstGeom>
            <a:noFill/>
            <a:ln w="38100" cap="flat" cmpd="sng" algn="ctr">
              <a:solidFill>
                <a:srgbClr val="000000"/>
              </a:solidFill>
              <a:prstDash val="solid"/>
              <a:miter lim="800000"/>
            </a:ln>
            <a:effectLst/>
          </p:spPr>
          <p:txBody>
            <a:bodyPr rtlCol="0" anchor="ctr"/>
            <a:lstStyle/>
            <a:p>
              <a:pPr marL="0" marR="0" lvl="0" indent="0" algn="ctr" defTabSz="742950" eaLnBrk="1" fontAlgn="base" latinLnBrk="0" hangingPunct="1">
                <a:lnSpc>
                  <a:spcPct val="100000"/>
                </a:lnSpc>
                <a:spcBef>
                  <a:spcPct val="0"/>
                </a:spcBef>
                <a:spcAft>
                  <a:spcPct val="0"/>
                </a:spcAft>
                <a:buClrTx/>
                <a:buSzTx/>
                <a:buFontTx/>
                <a:buNone/>
                <a:tabLst/>
                <a:defRPr/>
              </a:pPr>
              <a:endParaRPr kumimoji="0" lang="nl-NL" sz="1950" b="1" i="0" u="none" strike="noStrike" kern="0" cap="none" spc="0" normalizeH="0" baseline="0" noProof="0">
                <a:ln>
                  <a:noFill/>
                </a:ln>
                <a:solidFill>
                  <a:prstClr val="black"/>
                </a:solidFill>
                <a:effectLst/>
                <a:uLnTx/>
                <a:uFillTx/>
                <a:latin typeface="Arial"/>
                <a:ea typeface="+mn-ea"/>
                <a:cs typeface="+mn-cs"/>
              </a:endParaRPr>
            </a:p>
          </p:txBody>
        </p:sp>
      </p:grpSp>
      <p:sp>
        <p:nvSpPr>
          <p:cNvPr id="54" name="Tekstvak 53">
            <a:extLst>
              <a:ext uri="{FF2B5EF4-FFF2-40B4-BE49-F238E27FC236}">
                <a16:creationId xmlns:a16="http://schemas.microsoft.com/office/drawing/2014/main" id="{DEC39781-F57F-4051-B5D9-0C94A4DE4910}"/>
              </a:ext>
            </a:extLst>
          </p:cNvPr>
          <p:cNvSpPr txBox="1"/>
          <p:nvPr/>
        </p:nvSpPr>
        <p:spPr>
          <a:xfrm>
            <a:off x="1989145" y="4658816"/>
            <a:ext cx="1461074" cy="461665"/>
          </a:xfrm>
          <a:prstGeom prst="rect">
            <a:avLst/>
          </a:prstGeom>
          <a:solidFill>
            <a:srgbClr val="F79646"/>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err="1">
                <a:ln>
                  <a:noFill/>
                </a:ln>
                <a:solidFill>
                  <a:prstClr val="black"/>
                </a:solidFill>
                <a:effectLst/>
                <a:uLnTx/>
                <a:uFillTx/>
                <a:latin typeface="Calibri" panose="020F0502020204030204"/>
              </a:rPr>
              <a:t>Gebiedsspec</a:t>
            </a:r>
            <a:r>
              <a:rPr kumimoji="0" lang="nl-NL" sz="1200" b="0" i="0" u="none" strike="noStrike" kern="0" cap="none" spc="0" normalizeH="0" baseline="0" noProof="0">
                <a:ln>
                  <a:noFill/>
                </a:ln>
                <a:solidFill>
                  <a:prstClr val="black"/>
                </a:solidFill>
                <a:effectLst/>
                <a:uLnTx/>
                <a:uFillTx/>
                <a:latin typeface="Calibri" panose="020F0502020204030204"/>
              </a:rPr>
              <a:t>. beleid</a:t>
            </a:r>
          </a:p>
          <a:p>
            <a:pPr marL="0" marR="0" lvl="0" indent="0" defTabSz="914400" eaLnBrk="1" fontAlgn="auto" latinLnBrk="0" hangingPunct="1">
              <a:lnSpc>
                <a:spcPct val="100000"/>
              </a:lnSpc>
              <a:spcBef>
                <a:spcPts val="0"/>
              </a:spcBef>
              <a:spcAft>
                <a:spcPts val="0"/>
              </a:spcAft>
              <a:buClrTx/>
              <a:buSzTx/>
              <a:buFontTx/>
              <a:buNone/>
              <a:tabLst/>
              <a:defRPr/>
            </a:pPr>
            <a:r>
              <a:rPr lang="nl-NL" sz="1200" kern="0">
                <a:solidFill>
                  <a:prstClr val="black"/>
                </a:solidFill>
                <a:latin typeface="Calibri" panose="020F0502020204030204"/>
              </a:rPr>
              <a:t>Bodemfunctiekaart</a:t>
            </a:r>
            <a:r>
              <a:rPr kumimoji="0" lang="nl-NL" sz="1200" b="0" i="0" u="none" strike="noStrike" kern="0" cap="none" spc="0" normalizeH="0" baseline="0" noProof="0">
                <a:ln>
                  <a:noFill/>
                </a:ln>
                <a:solidFill>
                  <a:prstClr val="black"/>
                </a:solidFill>
                <a:effectLst/>
                <a:uLnTx/>
                <a:uFillTx/>
                <a:latin typeface="Calibri" panose="020F0502020204030204"/>
              </a:rPr>
              <a:t> </a:t>
            </a:r>
          </a:p>
        </p:txBody>
      </p:sp>
      <p:sp>
        <p:nvSpPr>
          <p:cNvPr id="55" name="Tekstvak 54">
            <a:extLst>
              <a:ext uri="{FF2B5EF4-FFF2-40B4-BE49-F238E27FC236}">
                <a16:creationId xmlns:a16="http://schemas.microsoft.com/office/drawing/2014/main" id="{DEC39781-F57F-4051-B5D9-0C94A4DE4910}"/>
              </a:ext>
            </a:extLst>
          </p:cNvPr>
          <p:cNvSpPr txBox="1"/>
          <p:nvPr/>
        </p:nvSpPr>
        <p:spPr>
          <a:xfrm>
            <a:off x="3466324" y="2512721"/>
            <a:ext cx="1381063" cy="461665"/>
          </a:xfrm>
          <a:prstGeom prst="rect">
            <a:avLst/>
          </a:prstGeom>
          <a:solidFill>
            <a:srgbClr val="F79646"/>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a:solidFill>
                  <a:prstClr val="black"/>
                </a:solidFill>
                <a:latin typeface="Calibri" panose="020F0502020204030204"/>
              </a:rPr>
              <a:t>Overzetten bruidsschatregels </a:t>
            </a:r>
            <a:endParaRPr kumimoji="0" lang="nl-NL" sz="1200" b="0" i="0" u="none" strike="noStrike" kern="0" cap="none" spc="0" normalizeH="0" baseline="0" noProof="0">
              <a:ln>
                <a:noFill/>
              </a:ln>
              <a:solidFill>
                <a:prstClr val="black"/>
              </a:solidFill>
              <a:effectLst/>
              <a:uLnTx/>
              <a:uFillTx/>
              <a:latin typeface="Calibri" panose="020F0502020204030204"/>
            </a:endParaRPr>
          </a:p>
        </p:txBody>
      </p:sp>
      <p:sp>
        <p:nvSpPr>
          <p:cNvPr id="56" name="Tekstvak 55">
            <a:extLst>
              <a:ext uri="{FF2B5EF4-FFF2-40B4-BE49-F238E27FC236}">
                <a16:creationId xmlns:a16="http://schemas.microsoft.com/office/drawing/2014/main" id="{DEC39781-F57F-4051-B5D9-0C94A4DE4910}"/>
              </a:ext>
            </a:extLst>
          </p:cNvPr>
          <p:cNvSpPr txBox="1"/>
          <p:nvPr/>
        </p:nvSpPr>
        <p:spPr>
          <a:xfrm>
            <a:off x="3460199" y="3042368"/>
            <a:ext cx="1387188" cy="461665"/>
          </a:xfrm>
          <a:prstGeom prst="rect">
            <a:avLst/>
          </a:prstGeom>
          <a:solidFill>
            <a:srgbClr val="F79646"/>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a:solidFill>
                  <a:prstClr val="black"/>
                </a:solidFill>
                <a:latin typeface="Calibri" panose="020F0502020204030204"/>
              </a:rPr>
              <a:t>Invulling geven aan instructieregels</a:t>
            </a:r>
            <a:endParaRPr kumimoji="0" lang="nl-NL" sz="1200" b="0" i="0" u="none" strike="noStrike" kern="0" cap="none" spc="0" normalizeH="0" baseline="0" noProof="0">
              <a:ln>
                <a:noFill/>
              </a:ln>
              <a:solidFill>
                <a:prstClr val="black"/>
              </a:solidFill>
              <a:effectLst/>
              <a:uLnTx/>
              <a:uFillTx/>
              <a:latin typeface="Calibri" panose="020F0502020204030204"/>
            </a:endParaRPr>
          </a:p>
        </p:txBody>
      </p:sp>
      <p:sp>
        <p:nvSpPr>
          <p:cNvPr id="57" name="Tekstvak 56">
            <a:extLst>
              <a:ext uri="{FF2B5EF4-FFF2-40B4-BE49-F238E27FC236}">
                <a16:creationId xmlns:a16="http://schemas.microsoft.com/office/drawing/2014/main" id="{DEC39781-F57F-4051-B5D9-0C94A4DE4910}"/>
              </a:ext>
            </a:extLst>
          </p:cNvPr>
          <p:cNvSpPr txBox="1"/>
          <p:nvPr/>
        </p:nvSpPr>
        <p:spPr>
          <a:xfrm>
            <a:off x="5401145" y="4058847"/>
            <a:ext cx="1349759" cy="276999"/>
          </a:xfrm>
          <a:prstGeom prst="rect">
            <a:avLst/>
          </a:prstGeom>
          <a:solidFill>
            <a:srgbClr val="F79646"/>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noProof="0">
                <a:solidFill>
                  <a:prstClr val="black"/>
                </a:solidFill>
                <a:latin typeface="Calibri" panose="020F0502020204030204"/>
              </a:rPr>
              <a:t>Maatwerkregels</a:t>
            </a:r>
            <a:endParaRPr kumimoji="0" lang="nl-NL" sz="1200" b="0" i="0" u="none" strike="noStrike" kern="0" cap="none" spc="0" normalizeH="0" baseline="0" noProof="0">
              <a:ln>
                <a:noFill/>
              </a:ln>
              <a:solidFill>
                <a:prstClr val="black"/>
              </a:solidFill>
              <a:effectLst/>
              <a:uLnTx/>
              <a:uFillTx/>
              <a:latin typeface="Calibri" panose="020F0502020204030204"/>
            </a:endParaRPr>
          </a:p>
        </p:txBody>
      </p:sp>
      <p:sp>
        <p:nvSpPr>
          <p:cNvPr id="58" name="Tekstvak 57">
            <a:extLst>
              <a:ext uri="{FF2B5EF4-FFF2-40B4-BE49-F238E27FC236}">
                <a16:creationId xmlns:a16="http://schemas.microsoft.com/office/drawing/2014/main" id="{DEC39781-F57F-4051-B5D9-0C94A4DE4910}"/>
              </a:ext>
            </a:extLst>
          </p:cNvPr>
          <p:cNvSpPr txBox="1"/>
          <p:nvPr/>
        </p:nvSpPr>
        <p:spPr>
          <a:xfrm>
            <a:off x="5411529" y="4531444"/>
            <a:ext cx="1349759" cy="276999"/>
          </a:xfrm>
          <a:prstGeom prst="rect">
            <a:avLst/>
          </a:prstGeom>
          <a:solidFill>
            <a:srgbClr val="F79646"/>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a:solidFill>
                  <a:prstClr val="black"/>
                </a:solidFill>
                <a:latin typeface="Calibri" panose="020F0502020204030204"/>
              </a:rPr>
              <a:t>decentrale regels</a:t>
            </a:r>
            <a:endParaRPr kumimoji="0" lang="nl-NL" sz="1200" b="0" i="0" u="none" strike="noStrike" kern="0" cap="none" spc="0" normalizeH="0" baseline="0" noProof="0">
              <a:ln>
                <a:noFill/>
              </a:ln>
              <a:solidFill>
                <a:prstClr val="black"/>
              </a:solidFill>
              <a:effectLst/>
              <a:uLnTx/>
              <a:uFillTx/>
              <a:latin typeface="Calibri" panose="020F0502020204030204"/>
            </a:endParaRPr>
          </a:p>
        </p:txBody>
      </p:sp>
      <p:sp>
        <p:nvSpPr>
          <p:cNvPr id="59" name="Tekstvak 58">
            <a:extLst>
              <a:ext uri="{FF2B5EF4-FFF2-40B4-BE49-F238E27FC236}">
                <a16:creationId xmlns:a16="http://schemas.microsoft.com/office/drawing/2014/main" id="{DEC39781-F57F-4051-B5D9-0C94A4DE4910}"/>
              </a:ext>
            </a:extLst>
          </p:cNvPr>
          <p:cNvSpPr txBox="1"/>
          <p:nvPr/>
        </p:nvSpPr>
        <p:spPr>
          <a:xfrm>
            <a:off x="1614069" y="5230431"/>
            <a:ext cx="1690203" cy="461665"/>
          </a:xfrm>
          <a:prstGeom prst="rect">
            <a:avLst/>
          </a:prstGeom>
          <a:solidFill>
            <a:srgbClr val="F79646"/>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a:solidFill>
                  <a:prstClr val="black"/>
                </a:solidFill>
                <a:latin typeface="Calibri" panose="020F0502020204030204"/>
              </a:rPr>
              <a:t>Huidig lokaal beleid (nota bodembeheer)</a:t>
            </a:r>
            <a:r>
              <a:rPr kumimoji="0" lang="nl-NL" sz="1200" b="0" i="0" u="none" strike="noStrike" kern="0" cap="none" spc="0" normalizeH="0" baseline="0" noProof="0">
                <a:ln>
                  <a:noFill/>
                </a:ln>
                <a:solidFill>
                  <a:prstClr val="black"/>
                </a:solidFill>
                <a:effectLst/>
                <a:uLnTx/>
                <a:uFillTx/>
                <a:latin typeface="Calibri" panose="020F0502020204030204"/>
              </a:rPr>
              <a:t> </a:t>
            </a:r>
          </a:p>
        </p:txBody>
      </p:sp>
      <p:sp>
        <p:nvSpPr>
          <p:cNvPr id="60" name="Ovaal 59">
            <a:extLst>
              <a:ext uri="{FF2B5EF4-FFF2-40B4-BE49-F238E27FC236}">
                <a16:creationId xmlns:a16="http://schemas.microsoft.com/office/drawing/2014/main" id="{7D082BB0-C430-4C00-B9DE-ACE0871273EB}"/>
              </a:ext>
            </a:extLst>
          </p:cNvPr>
          <p:cNvSpPr/>
          <p:nvPr/>
        </p:nvSpPr>
        <p:spPr bwMode="auto">
          <a:xfrm rot="20497142">
            <a:off x="1128611" y="3832576"/>
            <a:ext cx="5777194" cy="2049877"/>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4400" b="0" i="0" u="none" strike="noStrike" cap="none" normalizeH="0" baseline="0">
              <a:ln>
                <a:noFill/>
              </a:ln>
              <a:solidFill>
                <a:srgbClr val="235881"/>
              </a:solidFill>
              <a:effectLst/>
              <a:latin typeface="Tahoma" pitchFamily="34" charset="0"/>
            </a:endParaRPr>
          </a:p>
        </p:txBody>
      </p:sp>
      <p:sp>
        <p:nvSpPr>
          <p:cNvPr id="53" name="Titel 1"/>
          <p:cNvSpPr txBox="1">
            <a:spLocks/>
          </p:cNvSpPr>
          <p:nvPr/>
        </p:nvSpPr>
        <p:spPr>
          <a:xfrm>
            <a:off x="450850" y="729334"/>
            <a:ext cx="8229600" cy="663123"/>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i="0" kern="1200">
                <a:solidFill>
                  <a:srgbClr val="275937"/>
                </a:solidFill>
                <a:latin typeface="Verdana"/>
                <a:ea typeface="+mj-ea"/>
                <a:cs typeface="Verdana"/>
              </a:defRPr>
            </a:lvl1pPr>
          </a:lstStyle>
          <a:p>
            <a:r>
              <a:rPr lang="nl-NL"/>
              <a:t>Wat te doen met de nota bodembeheer?</a:t>
            </a:r>
          </a:p>
        </p:txBody>
      </p:sp>
    </p:spTree>
    <p:extLst>
      <p:ext uri="{BB962C8B-B14F-4D97-AF65-F5344CB8AC3E}">
        <p14:creationId xmlns:p14="http://schemas.microsoft.com/office/powerpoint/2010/main" val="46585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sp>
        <p:nvSpPr>
          <p:cNvPr id="5" name="Tijdelijke aanduiding voor tekst 4"/>
          <p:cNvSpPr>
            <a:spLocks noGrp="1"/>
          </p:cNvSpPr>
          <p:nvPr>
            <p:ph type="body" sz="quarter" idx="12"/>
          </p:nvPr>
        </p:nvSpPr>
        <p:spPr>
          <a:xfrm>
            <a:off x="450850" y="1811338"/>
            <a:ext cx="8223250" cy="4611496"/>
          </a:xfrm>
        </p:spPr>
        <p:txBody>
          <a:bodyPr>
            <a:normAutofit/>
          </a:bodyPr>
          <a:lstStyle/>
          <a:p>
            <a:r>
              <a:rPr lang="nl-NL" err="1"/>
              <a:t>Gebiedsspecifiek</a:t>
            </a:r>
            <a:r>
              <a:rPr lang="nl-NL"/>
              <a:t> beleid (LMW, bodemvreemd materiaal, acceptatie </a:t>
            </a:r>
            <a:r>
              <a:rPr lang="nl-NL" err="1"/>
              <a:t>bkk’s</a:t>
            </a:r>
            <a:r>
              <a:rPr lang="nl-NL"/>
              <a:t>)</a:t>
            </a:r>
          </a:p>
          <a:p>
            <a:pPr marL="742950" lvl="1" indent="-285750">
              <a:buFont typeface="Wingdings" panose="05000000000000000000" pitchFamily="2" charset="2"/>
              <a:buChar char="§"/>
            </a:pPr>
            <a:r>
              <a:rPr lang="nl-NL" sz="1600">
                <a:solidFill>
                  <a:schemeClr val="tx1"/>
                </a:solidFill>
              </a:rPr>
              <a:t>van rechtswege onderdeel tijdelijk deel omgevingsplan (incl. kaart)</a:t>
            </a:r>
          </a:p>
          <a:p>
            <a:pPr marL="742950" lvl="1" indent="-285750">
              <a:buFont typeface="Wingdings" panose="05000000000000000000" pitchFamily="2" charset="2"/>
              <a:buChar char="§"/>
            </a:pPr>
            <a:r>
              <a:rPr lang="nl-NL" sz="1600">
                <a:solidFill>
                  <a:schemeClr val="tx1"/>
                </a:solidFill>
              </a:rPr>
              <a:t>omzetten naar nieuw deel omgevingsplan via maatwerkregels </a:t>
            </a:r>
          </a:p>
          <a:p>
            <a:endParaRPr lang="nl-NL"/>
          </a:p>
          <a:p>
            <a:r>
              <a:rPr lang="nl-NL" err="1"/>
              <a:t>Bodemfunctieklassekaart</a:t>
            </a:r>
            <a:r>
              <a:rPr lang="nl-NL"/>
              <a:t> </a:t>
            </a:r>
          </a:p>
          <a:p>
            <a:pPr marL="742950" lvl="1" indent="-285750">
              <a:buFont typeface="Wingdings" panose="05000000000000000000" pitchFamily="2" charset="2"/>
              <a:buChar char="§"/>
            </a:pPr>
            <a:r>
              <a:rPr lang="nl-NL" sz="1600">
                <a:solidFill>
                  <a:schemeClr val="tx1"/>
                </a:solidFill>
              </a:rPr>
              <a:t>van rechtswege onderdeel tijdelijk deel omgevingsplan </a:t>
            </a:r>
          </a:p>
          <a:p>
            <a:pPr marL="742950" lvl="1" indent="-285750">
              <a:buFont typeface="Wingdings" panose="05000000000000000000" pitchFamily="2" charset="2"/>
              <a:buChar char="§"/>
            </a:pPr>
            <a:r>
              <a:rPr lang="nl-NL" sz="1600">
                <a:solidFill>
                  <a:schemeClr val="tx1"/>
                </a:solidFill>
              </a:rPr>
              <a:t>omzetten naar nieuw deel omgevingsplan</a:t>
            </a:r>
            <a:endParaRPr lang="nl-NL" sz="1600"/>
          </a:p>
          <a:p>
            <a:pPr marL="742950" lvl="1" indent="-285750">
              <a:buFont typeface="Arial" panose="020B0604020202020204" pitchFamily="34" charset="0"/>
              <a:buChar char="•"/>
            </a:pPr>
            <a:endParaRPr lang="nl-NL" sz="1600">
              <a:solidFill>
                <a:schemeClr val="tx1"/>
              </a:solidFill>
            </a:endParaRPr>
          </a:p>
          <a:p>
            <a:r>
              <a:rPr lang="nl-NL"/>
              <a:t>Bodemkwaliteitskaart als </a:t>
            </a:r>
            <a:r>
              <a:rPr lang="nl-NL" err="1"/>
              <a:t>milieuhygiënische</a:t>
            </a:r>
            <a:r>
              <a:rPr lang="nl-NL"/>
              <a:t> verklaring blijft geldig</a:t>
            </a:r>
          </a:p>
          <a:p>
            <a:pPr marL="742950" lvl="1" indent="-285750">
              <a:buFont typeface="Wingdings" panose="05000000000000000000" pitchFamily="2" charset="2"/>
              <a:buChar char="§"/>
            </a:pPr>
            <a:r>
              <a:rPr lang="nl-NL" sz="1600">
                <a:solidFill>
                  <a:schemeClr val="tx1"/>
                </a:solidFill>
              </a:rPr>
              <a:t>BKK vastgesteld onder Besluit bodemkwaliteit blijft geldig als grondslag voor milieuverklaring bodemkwaliteit na inw. Ow</a:t>
            </a:r>
          </a:p>
          <a:p>
            <a:pPr marL="742950" lvl="1" indent="-285750">
              <a:buFont typeface="Wingdings" panose="05000000000000000000" pitchFamily="2" charset="2"/>
              <a:buChar char="§"/>
            </a:pPr>
            <a:r>
              <a:rPr lang="nl-NL" sz="1600">
                <a:solidFill>
                  <a:schemeClr val="tx1"/>
                </a:solidFill>
              </a:rPr>
              <a:t>Uiterlijk 5 jaar na moment vaststelling actualiseren</a:t>
            </a:r>
          </a:p>
          <a:p>
            <a:endParaRPr lang="nl-NL"/>
          </a:p>
        </p:txBody>
      </p:sp>
      <p:sp>
        <p:nvSpPr>
          <p:cNvPr id="7" name="Titel 1"/>
          <p:cNvSpPr>
            <a:spLocks noGrp="1"/>
          </p:cNvSpPr>
          <p:nvPr>
            <p:ph type="title"/>
          </p:nvPr>
        </p:nvSpPr>
        <p:spPr>
          <a:xfrm>
            <a:off x="450850" y="948510"/>
            <a:ext cx="8229600" cy="663123"/>
          </a:xfrm>
        </p:spPr>
        <p:txBody>
          <a:bodyPr>
            <a:normAutofit fontScale="90000"/>
          </a:bodyPr>
          <a:lstStyle/>
          <a:p>
            <a:r>
              <a:rPr lang="nl-NL"/>
              <a:t>Wat te doen met de nota bodembeheer? (1)</a:t>
            </a:r>
          </a:p>
        </p:txBody>
      </p:sp>
    </p:spTree>
    <p:extLst>
      <p:ext uri="{BB962C8B-B14F-4D97-AF65-F5344CB8AC3E}">
        <p14:creationId xmlns:p14="http://schemas.microsoft.com/office/powerpoint/2010/main" val="3057611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sp>
        <p:nvSpPr>
          <p:cNvPr id="5" name="Tijdelijke aanduiding voor tekst 4"/>
          <p:cNvSpPr>
            <a:spLocks noGrp="1"/>
          </p:cNvSpPr>
          <p:nvPr>
            <p:ph type="body" sz="quarter" idx="12"/>
          </p:nvPr>
        </p:nvSpPr>
        <p:spPr>
          <a:xfrm>
            <a:off x="450850" y="1811338"/>
            <a:ext cx="8223250" cy="4611496"/>
          </a:xfrm>
        </p:spPr>
        <p:txBody>
          <a:bodyPr>
            <a:noAutofit/>
          </a:bodyPr>
          <a:lstStyle/>
          <a:p>
            <a:pPr>
              <a:buFont typeface="Wingdings" panose="05000000000000000000" pitchFamily="2" charset="2"/>
              <a:buChar char="v"/>
            </a:pPr>
            <a:r>
              <a:rPr lang="nl-NL"/>
              <a:t>Soms ook andere onderwerpen dan huidig </a:t>
            </a:r>
            <a:r>
              <a:rPr lang="nl-NL" err="1"/>
              <a:t>Bbk</a:t>
            </a:r>
            <a:r>
              <a:rPr lang="nl-NL"/>
              <a:t>, bijv. saneren, bouwen, etc. </a:t>
            </a:r>
          </a:p>
          <a:p>
            <a:pPr>
              <a:buFont typeface="Wingdings" panose="05000000000000000000" pitchFamily="2" charset="2"/>
              <a:buChar char="v"/>
            </a:pPr>
            <a:r>
              <a:rPr lang="nl-NL"/>
              <a:t>Soms ook visie, ambities, beleid, beleidsregels en uitleg regelgeving</a:t>
            </a:r>
          </a:p>
          <a:p>
            <a:pPr marL="0" indent="0">
              <a:buNone/>
            </a:pPr>
            <a:endParaRPr lang="nl-NL"/>
          </a:p>
          <a:p>
            <a:pPr marL="0" indent="0">
              <a:buNone/>
            </a:pPr>
            <a:r>
              <a:rPr lang="nl-NL" u="sng"/>
              <a:t>Afpellen</a:t>
            </a:r>
            <a:r>
              <a:rPr lang="nl-NL"/>
              <a:t>: </a:t>
            </a:r>
          </a:p>
          <a:p>
            <a:r>
              <a:rPr lang="nl-NL"/>
              <a:t>wat zit al in het ‘startpakket’? (= rijksregels Bal, </a:t>
            </a:r>
            <a:r>
              <a:rPr lang="nl-NL" err="1"/>
              <a:t>Bbk</a:t>
            </a:r>
            <a:r>
              <a:rPr lang="nl-NL"/>
              <a:t>/</a:t>
            </a:r>
            <a:r>
              <a:rPr lang="nl-NL" err="1"/>
              <a:t>Rbk</a:t>
            </a:r>
            <a:r>
              <a:rPr lang="nl-NL"/>
              <a:t> en bruidsschat)</a:t>
            </a:r>
          </a:p>
          <a:p>
            <a:r>
              <a:rPr lang="nl-NL"/>
              <a:t>Welk onderdeel is grondslag milieuverklaring bodemkwaliteit?</a:t>
            </a:r>
          </a:p>
          <a:p>
            <a:r>
              <a:rPr lang="nl-NL"/>
              <a:t>Welke maatwerkregels op Bal zijn nodig? Of welke decentrale regels?</a:t>
            </a:r>
          </a:p>
          <a:p>
            <a:r>
              <a:rPr lang="nl-NL"/>
              <a:t>Welke aanpassingen bruidsschat zijn nodig (binnen kaders instructieregels)</a:t>
            </a:r>
          </a:p>
          <a:p>
            <a:r>
              <a:rPr lang="nl-NL"/>
              <a:t>Welke beleidsregels of voorlichting (website, etc.) is nodig?</a:t>
            </a:r>
          </a:p>
          <a:p>
            <a:r>
              <a:rPr lang="nl-NL"/>
              <a:t>Zijn bepaalde onderdelen geschikt voor opname in omgevingsvisie?</a:t>
            </a:r>
          </a:p>
          <a:p>
            <a:r>
              <a:rPr lang="nl-NL"/>
              <a:t>Zijn bepaalde onderdelen geschikt voor opname in programma?</a:t>
            </a:r>
            <a:br>
              <a:rPr lang="nl-NL"/>
            </a:br>
            <a:r>
              <a:rPr lang="nl-NL" sz="1400"/>
              <a:t>(Bijv. diverse maatregelen bij aanpak lood zoals subsidie, voorlichting </a:t>
            </a:r>
            <a:br>
              <a:rPr lang="nl-NL" sz="1400"/>
            </a:br>
            <a:r>
              <a:rPr lang="nl-NL" sz="1400"/>
              <a:t>(instrumentenmix) naast regels in omgevingsplan</a:t>
            </a:r>
          </a:p>
        </p:txBody>
      </p:sp>
      <p:sp>
        <p:nvSpPr>
          <p:cNvPr id="7" name="Titel 1"/>
          <p:cNvSpPr>
            <a:spLocks noGrp="1"/>
          </p:cNvSpPr>
          <p:nvPr>
            <p:ph type="title"/>
          </p:nvPr>
        </p:nvSpPr>
        <p:spPr>
          <a:xfrm>
            <a:off x="450850" y="948510"/>
            <a:ext cx="8229600" cy="663123"/>
          </a:xfrm>
        </p:spPr>
        <p:txBody>
          <a:bodyPr>
            <a:normAutofit fontScale="90000"/>
          </a:bodyPr>
          <a:lstStyle/>
          <a:p>
            <a:r>
              <a:rPr lang="nl-NL"/>
              <a:t>Wat te doen met de nota bodembeheer? (2)</a:t>
            </a:r>
          </a:p>
        </p:txBody>
      </p:sp>
      <p:pic>
        <p:nvPicPr>
          <p:cNvPr id="8" name="Afbeelding 7">
            <a:extLst>
              <a:ext uri="{FF2B5EF4-FFF2-40B4-BE49-F238E27FC236}">
                <a16:creationId xmlns:a16="http://schemas.microsoft.com/office/drawing/2014/main" id="{E9055B4C-F45F-425F-A990-2F2A85EC207F}"/>
              </a:ext>
            </a:extLst>
          </p:cNvPr>
          <p:cNvPicPr>
            <a:picLocks noChangeAspect="1"/>
          </p:cNvPicPr>
          <p:nvPr/>
        </p:nvPicPr>
        <p:blipFill rotWithShape="1">
          <a:blip r:embed="rId2"/>
          <a:srcRect l="16117" t="-1928" r="30030" b="1928"/>
          <a:stretch/>
        </p:blipFill>
        <p:spPr>
          <a:xfrm>
            <a:off x="7735455" y="5279834"/>
            <a:ext cx="1311007" cy="1143000"/>
          </a:xfrm>
          <a:prstGeom prst="rect">
            <a:avLst/>
          </a:prstGeom>
        </p:spPr>
      </p:pic>
    </p:spTree>
    <p:extLst>
      <p:ext uri="{BB962C8B-B14F-4D97-AF65-F5344CB8AC3E}">
        <p14:creationId xmlns:p14="http://schemas.microsoft.com/office/powerpoint/2010/main" val="178463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a:t>Deel 4: Voorbeelden</a:t>
            </a:r>
          </a:p>
        </p:txBody>
      </p:sp>
      <p:sp>
        <p:nvSpPr>
          <p:cNvPr id="3" name="Ondertitel 2"/>
          <p:cNvSpPr>
            <a:spLocks noGrp="1"/>
          </p:cNvSpPr>
          <p:nvPr>
            <p:ph type="subTitle" idx="1"/>
          </p:nvPr>
        </p:nvSpPr>
        <p:spPr>
          <a:xfrm>
            <a:off x="442913" y="2413590"/>
            <a:ext cx="8216178" cy="2752299"/>
          </a:xfrm>
        </p:spPr>
        <p:txBody>
          <a:bodyPr vert="horz" lIns="91440" tIns="45720" rIns="91440" bIns="45720" rtlCol="0" anchor="t">
            <a:normAutofit/>
          </a:bodyPr>
          <a:lstStyle/>
          <a:p>
            <a:pPr marL="0" indent="0">
              <a:buNone/>
            </a:pPr>
            <a:r>
              <a:rPr lang="nl-NL" dirty="0" smtClean="0"/>
              <a:t>1.	Invasieve </a:t>
            </a:r>
            <a:r>
              <a:rPr lang="nl-NL" dirty="0"/>
              <a:t>exoten</a:t>
            </a:r>
          </a:p>
          <a:p>
            <a:pPr marL="0" indent="0">
              <a:buNone/>
            </a:pPr>
            <a:r>
              <a:rPr lang="nl-NL" dirty="0"/>
              <a:t>2</a:t>
            </a:r>
            <a:r>
              <a:rPr lang="nl-NL" dirty="0" smtClean="0"/>
              <a:t>.	Diffuus </a:t>
            </a:r>
            <a:r>
              <a:rPr lang="nl-NL" dirty="0"/>
              <a:t>lood</a:t>
            </a:r>
            <a:endParaRPr lang="nl-NL" dirty="0">
              <a:ea typeface="Verdana"/>
            </a:endParaRPr>
          </a:p>
          <a:p>
            <a:pPr marL="0" indent="0">
              <a:buNone/>
            </a:pPr>
            <a:r>
              <a:rPr lang="nl-NL" dirty="0"/>
              <a:t>3. </a:t>
            </a:r>
            <a:r>
              <a:rPr lang="nl-NL" dirty="0" smtClean="0"/>
              <a:t>	Grondwaterkwaliteit</a:t>
            </a:r>
            <a:endParaRPr lang="nl-NL" dirty="0">
              <a:ea typeface="Verdana"/>
            </a:endParaRPr>
          </a:p>
          <a:p>
            <a:pPr marL="0" indent="0">
              <a:buNone/>
            </a:pPr>
            <a:r>
              <a:rPr lang="nl-NL" dirty="0"/>
              <a:t>4. </a:t>
            </a:r>
            <a:r>
              <a:rPr lang="nl-NL" dirty="0" smtClean="0"/>
              <a:t>	Bodemenergie</a:t>
            </a:r>
            <a:endParaRPr lang="nl-NL" dirty="0">
              <a:ea typeface="Verdana"/>
            </a:endParaRPr>
          </a:p>
          <a:p>
            <a:pPr marL="0" indent="0">
              <a:buNone/>
            </a:pPr>
            <a:endParaRPr lang="nl-NL" dirty="0">
              <a:ea typeface="Verdana"/>
            </a:endParaRPr>
          </a:p>
        </p:txBody>
      </p:sp>
      <p:sp>
        <p:nvSpPr>
          <p:cNvPr id="4" name="Tijdelijke aanduiding voor datum 3"/>
          <p:cNvSpPr>
            <a:spLocks noGrp="1"/>
          </p:cNvSpPr>
          <p:nvPr>
            <p:ph type="dt" sz="half" idx="2"/>
          </p:nvPr>
        </p:nvSpPr>
        <p:spPr/>
        <p:txBody>
          <a:bodyPr/>
          <a:lstStyle/>
          <a:p>
            <a:r>
              <a:rPr lang="nl-NL"/>
              <a:t>27/05/2021</a:t>
            </a:r>
          </a:p>
        </p:txBody>
      </p:sp>
      <p:sp>
        <p:nvSpPr>
          <p:cNvPr id="5" name="Tijdelijke aanduiding voor voettekst 4"/>
          <p:cNvSpPr>
            <a:spLocks noGrp="1"/>
          </p:cNvSpPr>
          <p:nvPr>
            <p:ph type="ftr" sz="quarter" idx="3"/>
          </p:nvPr>
        </p:nvSpPr>
        <p:spPr/>
        <p:txBody>
          <a:bodyPr/>
          <a:lstStyle/>
          <a:p>
            <a:r>
              <a:rPr lang="nl-NL" dirty="0"/>
              <a:t>Webinar Bodem in het Omgevingsplan</a:t>
            </a:r>
          </a:p>
        </p:txBody>
      </p:sp>
    </p:spTree>
    <p:extLst>
      <p:ext uri="{BB962C8B-B14F-4D97-AF65-F5344CB8AC3E}">
        <p14:creationId xmlns:p14="http://schemas.microsoft.com/office/powerpoint/2010/main" val="3427989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smtClean="0"/>
              <a:t>Ontwerptool omgevingsplan VNG </a:t>
            </a:r>
            <a:endParaRPr lang="nl-NL" dirty="0"/>
          </a:p>
        </p:txBody>
      </p:sp>
      <p:sp>
        <p:nvSpPr>
          <p:cNvPr id="7" name="Tijdelijke aanduiding voor tekst 6"/>
          <p:cNvSpPr>
            <a:spLocks noGrp="1"/>
          </p:cNvSpPr>
          <p:nvPr>
            <p:ph type="body" sz="quarter" idx="12"/>
          </p:nvPr>
        </p:nvSpPr>
        <p:spPr/>
        <p:txBody>
          <a:bodyPr>
            <a:normAutofit/>
          </a:bodyPr>
          <a:lstStyle/>
          <a:p>
            <a:pPr marL="0" indent="0">
              <a:buNone/>
            </a:pPr>
            <a:r>
              <a:rPr lang="nl-NL" dirty="0" smtClean="0"/>
              <a:t>Stap 1: Wat wil ik regelen</a:t>
            </a:r>
          </a:p>
          <a:p>
            <a:pPr marL="0" indent="0">
              <a:buNone/>
            </a:pPr>
            <a:r>
              <a:rPr lang="nl-NL" dirty="0" smtClean="0"/>
              <a:t>Stap 2: Wat kan en moet ik regelen in het omgevingsplan</a:t>
            </a:r>
          </a:p>
          <a:p>
            <a:pPr marL="0" indent="0">
              <a:buNone/>
            </a:pPr>
            <a:r>
              <a:rPr lang="nl-NL" dirty="0" smtClean="0"/>
              <a:t>Stap 3: Hoe wil ik het regelen</a:t>
            </a:r>
          </a:p>
          <a:p>
            <a:pPr marL="0" indent="0">
              <a:buNone/>
            </a:pPr>
            <a:endParaRPr lang="nl-NL" dirty="0"/>
          </a:p>
          <a:p>
            <a:pPr marL="0" indent="0">
              <a:buNone/>
            </a:pPr>
            <a:r>
              <a:rPr lang="nl-NL" dirty="0" smtClean="0"/>
              <a:t>Stap 2:</a:t>
            </a:r>
          </a:p>
          <a:p>
            <a:r>
              <a:rPr lang="nl-NL" dirty="0" smtClean="0"/>
              <a:t>Betreft </a:t>
            </a:r>
            <a:r>
              <a:rPr lang="nl-NL" dirty="0"/>
              <a:t>het een onderwerp dat door de Ow wordt geregeld? </a:t>
            </a:r>
          </a:p>
          <a:p>
            <a:r>
              <a:rPr lang="nl-NL" dirty="0" smtClean="0"/>
              <a:t>Hebben </a:t>
            </a:r>
            <a:r>
              <a:rPr lang="nl-NL" dirty="0"/>
              <a:t>Rijk of provincie regels gesteld? </a:t>
            </a:r>
            <a:endParaRPr lang="nl-NL" dirty="0" smtClean="0"/>
          </a:p>
          <a:p>
            <a:r>
              <a:rPr lang="nl-NL" dirty="0" smtClean="0"/>
              <a:t>Zijn </a:t>
            </a:r>
            <a:r>
              <a:rPr lang="nl-NL" dirty="0"/>
              <a:t>er delen in de lokale verordeningen die betrekking hebben op de fysieke leefomgeving? </a:t>
            </a:r>
            <a:endParaRPr lang="nl-NL" dirty="0" smtClean="0"/>
          </a:p>
          <a:p>
            <a:r>
              <a:rPr lang="nl-NL" dirty="0" smtClean="0"/>
              <a:t>Bevat </a:t>
            </a:r>
            <a:r>
              <a:rPr lang="nl-NL" dirty="0"/>
              <a:t>de bruidsschat regels over dit onderwerp?</a:t>
            </a:r>
          </a:p>
          <a:p>
            <a:pPr marL="0" indent="0">
              <a:buFontTx/>
              <a:buNone/>
            </a:pPr>
            <a:endParaRPr lang="nl-NL" dirty="0" smtClean="0">
              <a:hlinkClick r:id="rId3"/>
            </a:endParaRPr>
          </a:p>
          <a:p>
            <a:pPr marL="0" indent="0">
              <a:buFontTx/>
              <a:buNone/>
            </a:pPr>
            <a:r>
              <a:rPr lang="nl-NL" dirty="0" smtClean="0">
                <a:hlinkClick r:id="rId3"/>
              </a:rPr>
              <a:t>VNG </a:t>
            </a:r>
            <a:r>
              <a:rPr lang="nl-NL" dirty="0">
                <a:hlinkClick r:id="rId3"/>
              </a:rPr>
              <a:t>Ontwerptool - Home</a:t>
            </a:r>
            <a:endParaRPr lang="nl-NL" dirty="0"/>
          </a:p>
          <a:p>
            <a:pPr marL="0" indent="0">
              <a:buNone/>
            </a:pPr>
            <a:endParaRPr lang="nl-NL" dirty="0"/>
          </a:p>
        </p:txBody>
      </p:sp>
      <p:sp>
        <p:nvSpPr>
          <p:cNvPr id="4" name="Tijdelijke aanduiding voor datum 3"/>
          <p:cNvSpPr>
            <a:spLocks noGrp="1"/>
          </p:cNvSpPr>
          <p:nvPr>
            <p:ph type="dt" sz="half" idx="4294967295"/>
          </p:nvPr>
        </p:nvSpPr>
        <p:spPr>
          <a:xfrm>
            <a:off x="264695" y="6505575"/>
            <a:ext cx="8879305" cy="365125"/>
          </a:xfrm>
        </p:spPr>
        <p:txBody>
          <a:bodyPr/>
          <a:lstStyle/>
          <a:p>
            <a:pPr algn="l"/>
            <a:r>
              <a:rPr lang="nl-NL" dirty="0"/>
              <a:t>Webinar Bodem in het Omgevingsplan</a:t>
            </a:r>
            <a:endParaRPr lang="nl-NL" dirty="0"/>
          </a:p>
        </p:txBody>
      </p:sp>
      <p:sp>
        <p:nvSpPr>
          <p:cNvPr id="8" name="Rechthoek 7"/>
          <p:cNvSpPr/>
          <p:nvPr/>
        </p:nvSpPr>
        <p:spPr>
          <a:xfrm>
            <a:off x="450851" y="2189747"/>
            <a:ext cx="6118392" cy="385011"/>
          </a:xfrm>
          <a:prstGeom prst="rect">
            <a:avLst/>
          </a:prstGeom>
          <a:noFill/>
          <a:ln w="47625"/>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155531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CFE74325-7BB8-47E7-923B-8DDF47D56B25}"/>
              </a:ext>
            </a:extLst>
          </p:cNvPr>
          <p:cNvSpPr>
            <a:spLocks noGrp="1"/>
          </p:cNvSpPr>
          <p:nvPr>
            <p:ph type="dt" sz="half" idx="10"/>
          </p:nvPr>
        </p:nvSpPr>
        <p:spPr/>
        <p:txBody>
          <a:bodyPr/>
          <a:lstStyle/>
          <a:p>
            <a:fld id="{C1BCF565-E116-0249-97A2-BDF505AB21A5}" type="datetime3">
              <a:rPr lang="nl-NL" smtClean="0"/>
              <a:t>26/5/21</a:t>
            </a:fld>
            <a:endParaRPr lang="nl-NL"/>
          </a:p>
        </p:txBody>
      </p:sp>
      <p:sp>
        <p:nvSpPr>
          <p:cNvPr id="4" name="Tijdelijke aanduiding voor voettekst 3">
            <a:extLst>
              <a:ext uri="{FF2B5EF4-FFF2-40B4-BE49-F238E27FC236}">
                <a16:creationId xmlns:a16="http://schemas.microsoft.com/office/drawing/2014/main" id="{B79B8ADC-FD24-4604-83BC-5E96D84F537C}"/>
              </a:ext>
            </a:extLst>
          </p:cNvPr>
          <p:cNvSpPr>
            <a:spLocks noGrp="1"/>
          </p:cNvSpPr>
          <p:nvPr>
            <p:ph type="ftr" sz="quarter" idx="11"/>
          </p:nvPr>
        </p:nvSpPr>
        <p:spPr>
          <a:xfrm>
            <a:off x="457200" y="6506108"/>
            <a:ext cx="2895600" cy="372101"/>
          </a:xfrm>
        </p:spPr>
        <p:txBody>
          <a:bodyPr/>
          <a:lstStyle/>
          <a:p>
            <a:r>
              <a:rPr lang="nl-NL" dirty="0"/>
              <a:t>Webinar Bodem in het Omgevingsplan</a:t>
            </a:r>
          </a:p>
          <a:p>
            <a:endParaRPr lang="nl-NL" dirty="0"/>
          </a:p>
        </p:txBody>
      </p:sp>
      <p:pic>
        <p:nvPicPr>
          <p:cNvPr id="10" name="Afbeelding 10" descr="Afbeelding met plant, boom&#10;&#10;Automatisch gegenereerde beschrijving">
            <a:extLst>
              <a:ext uri="{FF2B5EF4-FFF2-40B4-BE49-F238E27FC236}">
                <a16:creationId xmlns:a16="http://schemas.microsoft.com/office/drawing/2014/main" id="{175AA0E2-6036-4766-AA26-0FDA4C91E60A}"/>
              </a:ext>
            </a:extLst>
          </p:cNvPr>
          <p:cNvPicPr>
            <a:picLocks noGrp="1" noChangeAspect="1"/>
          </p:cNvPicPr>
          <p:nvPr>
            <p:ph type="pic" sz="quarter" idx="12"/>
          </p:nvPr>
        </p:nvPicPr>
        <p:blipFill rotWithShape="1">
          <a:blip r:embed="rId3"/>
          <a:srcRect l="2347" r="2347"/>
          <a:stretch/>
        </p:blipFill>
        <p:spPr/>
      </p:pic>
      <p:sp>
        <p:nvSpPr>
          <p:cNvPr id="2" name="Titel 1">
            <a:extLst>
              <a:ext uri="{FF2B5EF4-FFF2-40B4-BE49-F238E27FC236}">
                <a16:creationId xmlns:a16="http://schemas.microsoft.com/office/drawing/2014/main" id="{3612DB5E-FDA7-4B9C-A33E-A5E1EBE4B692}"/>
              </a:ext>
            </a:extLst>
          </p:cNvPr>
          <p:cNvSpPr>
            <a:spLocks noGrp="1"/>
          </p:cNvSpPr>
          <p:nvPr>
            <p:ph type="title"/>
          </p:nvPr>
        </p:nvSpPr>
        <p:spPr/>
        <p:txBody>
          <a:bodyPr/>
          <a:lstStyle/>
          <a:p>
            <a:r>
              <a:rPr lang="nl-NL">
                <a:ea typeface="Verdana"/>
              </a:rPr>
              <a:t>Invasieve exoten 1</a:t>
            </a:r>
            <a:endParaRPr lang="nl-NL"/>
          </a:p>
        </p:txBody>
      </p:sp>
      <p:sp>
        <p:nvSpPr>
          <p:cNvPr id="5" name="Tijdelijke aanduiding voor tekst 4">
            <a:extLst>
              <a:ext uri="{FF2B5EF4-FFF2-40B4-BE49-F238E27FC236}">
                <a16:creationId xmlns:a16="http://schemas.microsoft.com/office/drawing/2014/main" id="{4DA83B6F-3A74-46F1-8213-FD9D8B0DAC1D}"/>
              </a:ext>
            </a:extLst>
          </p:cNvPr>
          <p:cNvSpPr>
            <a:spLocks noGrp="1"/>
          </p:cNvSpPr>
          <p:nvPr>
            <p:ph type="body" sz="quarter" idx="13"/>
          </p:nvPr>
        </p:nvSpPr>
        <p:spPr/>
        <p:txBody>
          <a:bodyPr vert="horz" lIns="91440" tIns="45720" rIns="91440" bIns="45720" rtlCol="0" anchor="t">
            <a:normAutofit fontScale="77500" lnSpcReduction="20000"/>
          </a:bodyPr>
          <a:lstStyle/>
          <a:p>
            <a:r>
              <a:rPr lang="nl-NL" dirty="0">
                <a:solidFill>
                  <a:schemeClr val="tx1"/>
                </a:solidFill>
                <a:ea typeface="Verdana"/>
              </a:rPr>
              <a:t>Europese Verordening invasieve exoten + Unielijst</a:t>
            </a:r>
            <a:endParaRPr lang="nl-NL" dirty="0">
              <a:solidFill>
                <a:schemeClr val="tx1"/>
              </a:solidFill>
            </a:endParaRPr>
          </a:p>
          <a:p>
            <a:r>
              <a:rPr lang="nl-NL" dirty="0">
                <a:solidFill>
                  <a:schemeClr val="tx1"/>
                </a:solidFill>
                <a:ea typeface="Verdana"/>
              </a:rPr>
              <a:t>Uitroeiings-, beheers- en herstelmaatregelen</a:t>
            </a:r>
          </a:p>
          <a:p>
            <a:r>
              <a:rPr lang="nl-NL" dirty="0" smtClean="0">
                <a:ea typeface="Verdana"/>
              </a:rPr>
              <a:t>Rijksregels</a:t>
            </a:r>
            <a:r>
              <a:rPr lang="nl-NL" dirty="0">
                <a:ea typeface="Verdana"/>
              </a:rPr>
              <a:t>: paragraaf 11.2.10 Bal:</a:t>
            </a:r>
            <a:endParaRPr lang="en-US" dirty="0">
              <a:ea typeface="Verdana"/>
            </a:endParaRPr>
          </a:p>
          <a:p>
            <a:pPr marL="285750" indent="-285750">
              <a:buFont typeface="Arial"/>
              <a:buChar char="•"/>
            </a:pPr>
            <a:r>
              <a:rPr lang="nl-NL" sz="1400" dirty="0">
                <a:solidFill>
                  <a:schemeClr val="tx1"/>
                </a:solidFill>
                <a:ea typeface="Verdana"/>
              </a:rPr>
              <a:t>Gericht op </a:t>
            </a:r>
            <a:r>
              <a:rPr lang="nl-NL" sz="1400" u="sng" dirty="0">
                <a:solidFill>
                  <a:schemeClr val="tx1"/>
                </a:solidFill>
                <a:ea typeface="Verdana"/>
              </a:rPr>
              <a:t>opzettelijke</a:t>
            </a:r>
            <a:r>
              <a:rPr lang="nl-NL" sz="1400" dirty="0">
                <a:solidFill>
                  <a:schemeClr val="tx1"/>
                </a:solidFill>
                <a:ea typeface="Verdana"/>
              </a:rPr>
              <a:t> handelingen (kweken, houden, </a:t>
            </a:r>
            <a:r>
              <a:rPr lang="nl-NL" sz="1400" dirty="0" smtClean="0">
                <a:solidFill>
                  <a:schemeClr val="tx1"/>
                </a:solidFill>
                <a:ea typeface="Verdana"/>
              </a:rPr>
              <a:t>verhandelen)</a:t>
            </a:r>
            <a:endParaRPr lang="en-US" sz="1400" dirty="0">
              <a:solidFill>
                <a:schemeClr val="tx1"/>
              </a:solidFill>
              <a:ea typeface="Verdana"/>
            </a:endParaRPr>
          </a:p>
          <a:p>
            <a:pPr marL="285750" indent="-285750">
              <a:buFont typeface="Arial"/>
              <a:buChar char="•"/>
            </a:pPr>
            <a:r>
              <a:rPr lang="nl-NL" sz="1400" dirty="0" smtClean="0">
                <a:solidFill>
                  <a:schemeClr val="tx1"/>
                </a:solidFill>
                <a:ea typeface="Verdana"/>
              </a:rPr>
              <a:t>Bevoegd </a:t>
            </a:r>
            <a:r>
              <a:rPr lang="nl-NL" sz="1400" dirty="0">
                <a:solidFill>
                  <a:schemeClr val="tx1"/>
                </a:solidFill>
                <a:ea typeface="Verdana"/>
              </a:rPr>
              <a:t>gezag = ministerie van LNV</a:t>
            </a:r>
            <a:endParaRPr lang="en-US" sz="1400" dirty="0">
              <a:solidFill>
                <a:schemeClr val="tx1"/>
              </a:solidFill>
              <a:ea typeface="Verdana"/>
            </a:endParaRPr>
          </a:p>
          <a:p>
            <a:pPr marL="285750" indent="-285750">
              <a:buFont typeface="Arial"/>
              <a:buChar char="•"/>
            </a:pPr>
            <a:r>
              <a:rPr lang="nl-NL" sz="1400" u="sng" dirty="0">
                <a:solidFill>
                  <a:schemeClr val="tx1"/>
                </a:solidFill>
                <a:ea typeface="Verdana"/>
              </a:rPr>
              <a:t>Geen</a:t>
            </a:r>
            <a:r>
              <a:rPr lang="nl-NL" sz="1400" dirty="0">
                <a:solidFill>
                  <a:schemeClr val="tx1"/>
                </a:solidFill>
                <a:ea typeface="Verdana"/>
              </a:rPr>
              <a:t> maatwerk mogelijk </a:t>
            </a:r>
          </a:p>
          <a:p>
            <a:r>
              <a:rPr lang="nl-NL" dirty="0">
                <a:solidFill>
                  <a:schemeClr val="tx1"/>
                </a:solidFill>
                <a:ea typeface="Verdana"/>
              </a:rPr>
              <a:t>Provinciale programma's </a:t>
            </a:r>
            <a:endParaRPr lang="nl-NL" sz="1400" dirty="0">
              <a:solidFill>
                <a:schemeClr val="tx1"/>
              </a:solidFill>
              <a:ea typeface="Verdana"/>
            </a:endParaRPr>
          </a:p>
          <a:p>
            <a:pPr marL="285750" indent="-285750">
              <a:buFont typeface="Arial"/>
              <a:buChar char="•"/>
            </a:pPr>
            <a:r>
              <a:rPr lang="nl-NL" sz="1400" dirty="0">
                <a:solidFill>
                  <a:schemeClr val="tx1"/>
                </a:solidFill>
                <a:ea typeface="Verdana"/>
              </a:rPr>
              <a:t>Juridische incentives (omgevingsverordening)</a:t>
            </a:r>
          </a:p>
          <a:p>
            <a:pPr marL="285750" indent="-285750">
              <a:buFont typeface="Arial"/>
              <a:buChar char="•"/>
            </a:pPr>
            <a:r>
              <a:rPr lang="nl-NL" sz="1400" dirty="0" smtClean="0">
                <a:solidFill>
                  <a:schemeClr val="tx1"/>
                </a:solidFill>
                <a:ea typeface="Verdana"/>
              </a:rPr>
              <a:t>Financiële </a:t>
            </a:r>
            <a:r>
              <a:rPr lang="nl-NL" sz="1400" dirty="0">
                <a:solidFill>
                  <a:schemeClr val="tx1"/>
                </a:solidFill>
                <a:ea typeface="Verdana"/>
              </a:rPr>
              <a:t>incentives (subsidies)</a:t>
            </a:r>
          </a:p>
          <a:p>
            <a:pPr marL="285750" indent="-285750">
              <a:buFont typeface="Arial"/>
              <a:buChar char="•"/>
            </a:pPr>
            <a:r>
              <a:rPr lang="nl-NL" sz="1400" dirty="0">
                <a:solidFill>
                  <a:schemeClr val="tx1"/>
                </a:solidFill>
                <a:ea typeface="Verdana"/>
              </a:rPr>
              <a:t>Voorlichting </a:t>
            </a:r>
          </a:p>
          <a:p>
            <a:endParaRPr lang="nl-NL" dirty="0">
              <a:solidFill>
                <a:schemeClr val="tx1"/>
              </a:solidFill>
              <a:ea typeface="Verdana"/>
            </a:endParaRPr>
          </a:p>
        </p:txBody>
      </p:sp>
      <p:pic>
        <p:nvPicPr>
          <p:cNvPr id="6" name="Afbeelding 6" descr="Afbeelding met buiten, plant, groente&#10;&#10;Automatisch gegenereerde beschrijving">
            <a:extLst>
              <a:ext uri="{FF2B5EF4-FFF2-40B4-BE49-F238E27FC236}">
                <a16:creationId xmlns:a16="http://schemas.microsoft.com/office/drawing/2014/main" id="{18C41003-DE2C-417E-B84C-6E136F75F26C}"/>
              </a:ext>
            </a:extLst>
          </p:cNvPr>
          <p:cNvPicPr>
            <a:picLocks noGrp="1" noChangeAspect="1"/>
          </p:cNvPicPr>
          <p:nvPr>
            <p:ph type="pic" sz="quarter" idx="14"/>
          </p:nvPr>
        </p:nvPicPr>
        <p:blipFill rotWithShape="1">
          <a:blip r:embed="rId4"/>
          <a:srcRect t="3019" b="3019"/>
          <a:stretch/>
        </p:blipFill>
        <p:spPr/>
      </p:pic>
    </p:spTree>
    <p:extLst>
      <p:ext uri="{BB962C8B-B14F-4D97-AF65-F5344CB8AC3E}">
        <p14:creationId xmlns:p14="http://schemas.microsoft.com/office/powerpoint/2010/main" val="34654918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Invasieve exoten 2</a:t>
            </a:r>
          </a:p>
        </p:txBody>
      </p:sp>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sp>
        <p:nvSpPr>
          <p:cNvPr id="7" name="Tijdelijke aanduiding voor tekst 6"/>
          <p:cNvSpPr>
            <a:spLocks noGrp="1"/>
          </p:cNvSpPr>
          <p:nvPr>
            <p:ph type="body" sz="quarter" idx="12"/>
          </p:nvPr>
        </p:nvSpPr>
        <p:spPr/>
        <p:txBody>
          <a:bodyPr/>
          <a:lstStyle/>
          <a:p>
            <a:pPr marL="0" indent="0">
              <a:buNone/>
            </a:pPr>
            <a:r>
              <a:rPr lang="nl-NL" dirty="0" smtClean="0"/>
              <a:t>Geven de rijksregels en provinciale regels ruimte voor maatwerk?</a:t>
            </a:r>
          </a:p>
          <a:p>
            <a:pPr marL="0" indent="0">
              <a:buNone/>
            </a:pPr>
            <a:endParaRPr lang="nl-NL" dirty="0">
              <a:ea typeface="Verdana"/>
            </a:endParaRPr>
          </a:p>
          <a:p>
            <a:r>
              <a:rPr lang="nl-NL" dirty="0"/>
              <a:t>Niet strijdig met Europese </a:t>
            </a:r>
            <a:r>
              <a:rPr lang="nl-NL" dirty="0" smtClean="0"/>
              <a:t>verordening, par. </a:t>
            </a:r>
            <a:r>
              <a:rPr lang="nl-NL" dirty="0"/>
              <a:t>11.2.10 </a:t>
            </a:r>
            <a:r>
              <a:rPr lang="nl-NL" dirty="0" smtClean="0"/>
              <a:t>Bal en omgevingsverordening</a:t>
            </a:r>
            <a:endParaRPr lang="nl-NL" dirty="0">
              <a:ea typeface="Verdana"/>
            </a:endParaRPr>
          </a:p>
          <a:p>
            <a:r>
              <a:rPr lang="nl-NL" dirty="0"/>
              <a:t>Gericht op </a:t>
            </a:r>
            <a:r>
              <a:rPr lang="nl-NL" u="sng" dirty="0"/>
              <a:t>onopzettelijke</a:t>
            </a:r>
            <a:r>
              <a:rPr lang="nl-NL" dirty="0"/>
              <a:t> </a:t>
            </a:r>
            <a:r>
              <a:rPr lang="nl-NL" dirty="0" smtClean="0"/>
              <a:t>handelingen</a:t>
            </a:r>
            <a:endParaRPr lang="nl-NL" dirty="0">
              <a:ea typeface="Verdana"/>
            </a:endParaRPr>
          </a:p>
          <a:p>
            <a:r>
              <a:rPr lang="nl-NL" dirty="0"/>
              <a:t>Koppelen aan activiteiten (graven, toepassen van grond of baggerspecie)</a:t>
            </a:r>
          </a:p>
          <a:p>
            <a:r>
              <a:rPr lang="nl-NL" dirty="0" smtClean="0">
                <a:ea typeface="Verdana"/>
              </a:rPr>
              <a:t>Rekening </a:t>
            </a:r>
            <a:r>
              <a:rPr lang="nl-NL" dirty="0">
                <a:ea typeface="Verdana"/>
              </a:rPr>
              <a:t>houden met elkaars taken en bevoegdheden</a:t>
            </a:r>
          </a:p>
          <a:p>
            <a:r>
              <a:rPr lang="nl-NL" u="sng" dirty="0">
                <a:ea typeface="Verdana"/>
                <a:hlinkClick r:id="rId3"/>
              </a:rPr>
              <a:t>Invasieve exoten - Invasieve exoten (wur.nl)</a:t>
            </a:r>
            <a:r>
              <a:rPr lang="nl-NL" dirty="0">
                <a:ea typeface="Verdana"/>
              </a:rPr>
              <a:t> </a:t>
            </a:r>
            <a:endParaRPr lang="nl-NL" dirty="0"/>
          </a:p>
          <a:p>
            <a:endParaRPr lang="nl-NL" dirty="0"/>
          </a:p>
        </p:txBody>
      </p:sp>
    </p:spTree>
    <p:extLst>
      <p:ext uri="{BB962C8B-B14F-4D97-AF65-F5344CB8AC3E}">
        <p14:creationId xmlns:p14="http://schemas.microsoft.com/office/powerpoint/2010/main" val="26728192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9493C7-EAA8-44A6-9B24-E505C4468BAB}"/>
              </a:ext>
            </a:extLst>
          </p:cNvPr>
          <p:cNvSpPr>
            <a:spLocks noGrp="1"/>
          </p:cNvSpPr>
          <p:nvPr>
            <p:ph type="title"/>
          </p:nvPr>
        </p:nvSpPr>
        <p:spPr/>
        <p:txBody>
          <a:bodyPr/>
          <a:lstStyle/>
          <a:p>
            <a:r>
              <a:rPr lang="nl-NL">
                <a:ea typeface="Verdana"/>
              </a:rPr>
              <a:t>Invasieve exoten</a:t>
            </a:r>
            <a:endParaRPr lang="nl-NL"/>
          </a:p>
        </p:txBody>
      </p:sp>
      <p:pic>
        <p:nvPicPr>
          <p:cNvPr id="6" name="Afbeelding 6">
            <a:extLst>
              <a:ext uri="{FF2B5EF4-FFF2-40B4-BE49-F238E27FC236}">
                <a16:creationId xmlns:a16="http://schemas.microsoft.com/office/drawing/2014/main" id="{F458FFC6-DDE9-438A-81BD-6B6AC7BE0B4F}"/>
              </a:ext>
            </a:extLst>
          </p:cNvPr>
          <p:cNvPicPr>
            <a:picLocks noGrp="1" noChangeAspect="1"/>
          </p:cNvPicPr>
          <p:nvPr>
            <p:ph idx="1"/>
          </p:nvPr>
        </p:nvPicPr>
        <p:blipFill rotWithShape="1">
          <a:blip r:embed="rId3"/>
          <a:srcRect t="4636" r="6579" b="57795"/>
          <a:stretch/>
        </p:blipFill>
        <p:spPr>
          <a:xfrm>
            <a:off x="688038" y="2105843"/>
            <a:ext cx="7289647" cy="3778643"/>
          </a:xfrm>
        </p:spPr>
      </p:pic>
      <p:sp>
        <p:nvSpPr>
          <p:cNvPr id="4" name="Tijdelijke aanduiding voor datum 3">
            <a:extLst>
              <a:ext uri="{FF2B5EF4-FFF2-40B4-BE49-F238E27FC236}">
                <a16:creationId xmlns:a16="http://schemas.microsoft.com/office/drawing/2014/main" id="{F3476E2F-FC8D-4F85-B749-CCE39314D965}"/>
              </a:ext>
            </a:extLst>
          </p:cNvPr>
          <p:cNvSpPr>
            <a:spLocks noGrp="1"/>
          </p:cNvSpPr>
          <p:nvPr>
            <p:ph type="dt" sz="half" idx="10"/>
          </p:nvPr>
        </p:nvSpPr>
        <p:spPr/>
        <p:txBody>
          <a:bodyPr/>
          <a:lstStyle/>
          <a:p>
            <a:pPr>
              <a:defRPr/>
            </a:pPr>
            <a:endParaRPr lang="nl-NL"/>
          </a:p>
        </p:txBody>
      </p:sp>
      <p:sp>
        <p:nvSpPr>
          <p:cNvPr id="5" name="Tijdelijke aanduiding voor voettekst 4">
            <a:extLst>
              <a:ext uri="{FF2B5EF4-FFF2-40B4-BE49-F238E27FC236}">
                <a16:creationId xmlns:a16="http://schemas.microsoft.com/office/drawing/2014/main" id="{854F697B-3394-4A76-B7A5-A17114532BE9}"/>
              </a:ext>
            </a:extLst>
          </p:cNvPr>
          <p:cNvSpPr>
            <a:spLocks noGrp="1"/>
          </p:cNvSpPr>
          <p:nvPr>
            <p:ph type="ftr" sz="quarter" idx="11"/>
          </p:nvPr>
        </p:nvSpPr>
        <p:spPr>
          <a:xfrm>
            <a:off x="449036" y="6586563"/>
            <a:ext cx="2895600" cy="365125"/>
          </a:xfrm>
        </p:spPr>
        <p:txBody>
          <a:bodyPr/>
          <a:lstStyle/>
          <a:p>
            <a:pPr>
              <a:defRPr/>
            </a:pPr>
            <a:r>
              <a:rPr lang="nl-NL">
                <a:ea typeface="Verdana"/>
              </a:rPr>
              <a:t>Webinar Bodem in het Omgevingsplan</a:t>
            </a:r>
          </a:p>
          <a:p>
            <a:pPr>
              <a:defRPr/>
            </a:pPr>
            <a:endParaRPr lang="nl-NL">
              <a:ea typeface="Verdana"/>
            </a:endParaRPr>
          </a:p>
        </p:txBody>
      </p:sp>
      <p:sp>
        <p:nvSpPr>
          <p:cNvPr id="8" name="Ovaal 7">
            <a:extLst>
              <a:ext uri="{FF2B5EF4-FFF2-40B4-BE49-F238E27FC236}">
                <a16:creationId xmlns:a16="http://schemas.microsoft.com/office/drawing/2014/main" id="{192E077E-619F-4328-9B40-ADCE2B8BDA34}"/>
              </a:ext>
            </a:extLst>
          </p:cNvPr>
          <p:cNvSpPr/>
          <p:nvPr/>
        </p:nvSpPr>
        <p:spPr bwMode="auto">
          <a:xfrm>
            <a:off x="2225842" y="3140242"/>
            <a:ext cx="1708484" cy="385012"/>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4400" b="0" i="0" u="none" strike="noStrike" cap="none" normalizeH="0" baseline="0">
              <a:ln>
                <a:noFill/>
              </a:ln>
              <a:solidFill>
                <a:srgbClr val="235881"/>
              </a:solidFill>
              <a:effectLst/>
              <a:latin typeface="Tahoma" pitchFamily="34" charset="0"/>
            </a:endParaRPr>
          </a:p>
        </p:txBody>
      </p:sp>
    </p:spTree>
    <p:extLst>
      <p:ext uri="{BB962C8B-B14F-4D97-AF65-F5344CB8AC3E}">
        <p14:creationId xmlns:p14="http://schemas.microsoft.com/office/powerpoint/2010/main" val="20321527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ea typeface="Verdana"/>
              </a:rPr>
              <a:t>Diffuus lood </a:t>
            </a:r>
            <a:endParaRPr lang="nl-NL" dirty="0"/>
          </a:p>
        </p:txBody>
      </p:sp>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sp>
        <p:nvSpPr>
          <p:cNvPr id="5" name="Tijdelijke aanduiding voor tekst 4"/>
          <p:cNvSpPr>
            <a:spLocks noGrp="1"/>
          </p:cNvSpPr>
          <p:nvPr>
            <p:ph type="body" sz="quarter" idx="12"/>
          </p:nvPr>
        </p:nvSpPr>
        <p:spPr/>
        <p:txBody>
          <a:bodyPr vert="horz" lIns="91440" tIns="45720" rIns="91440" bIns="45720" rtlCol="0" anchor="t">
            <a:normAutofit/>
          </a:bodyPr>
          <a:lstStyle/>
          <a:p>
            <a:pPr marL="0" indent="0">
              <a:lnSpc>
                <a:spcPct val="100000"/>
              </a:lnSpc>
              <a:spcAft>
                <a:spcPct val="0"/>
              </a:spcAft>
              <a:buNone/>
            </a:pPr>
            <a:endParaRPr lang="nl-NL" dirty="0">
              <a:ea typeface="Verdana"/>
            </a:endParaRPr>
          </a:p>
          <a:p>
            <a:pPr marL="0" indent="0">
              <a:lnSpc>
                <a:spcPct val="100000"/>
              </a:lnSpc>
              <a:spcAft>
                <a:spcPct val="0"/>
              </a:spcAft>
              <a:buNone/>
            </a:pPr>
            <a:r>
              <a:rPr lang="nl-NL" dirty="0" smtClean="0">
                <a:latin typeface="Verdana" panose="020B0604030504040204" pitchFamily="34" charset="0"/>
                <a:ea typeface="Verdana" panose="020B0604030504040204" pitchFamily="34" charset="0"/>
                <a:cs typeface="Verdana" panose="020B0604030504040204" pitchFamily="34" charset="0"/>
              </a:rPr>
              <a:t>Maatwerk op </a:t>
            </a:r>
            <a:r>
              <a:rPr lang="nl-NL" dirty="0" err="1">
                <a:latin typeface="Verdana" panose="020B0604030504040204" pitchFamily="34" charset="0"/>
                <a:ea typeface="Verdana" panose="020B0604030504040204" pitchFamily="34" charset="0"/>
                <a:cs typeface="Verdana" panose="020B0604030504040204" pitchFamily="34" charset="0"/>
              </a:rPr>
              <a:t>m</a:t>
            </a:r>
            <a:r>
              <a:rPr lang="nl-NL" dirty="0" err="1" smtClean="0">
                <a:latin typeface="Verdana" panose="020B0604030504040204" pitchFamily="34" charset="0"/>
                <a:ea typeface="Verdana" panose="020B0604030504040204" pitchFamily="34" charset="0"/>
                <a:cs typeface="Verdana" panose="020B0604030504040204" pitchFamily="34" charset="0"/>
              </a:rPr>
              <a:t>ba’s</a:t>
            </a:r>
            <a:r>
              <a:rPr lang="nl-NL" dirty="0" smtClean="0">
                <a:latin typeface="Verdana" panose="020B0604030504040204" pitchFamily="34" charset="0"/>
                <a:ea typeface="Verdana" panose="020B0604030504040204" pitchFamily="34" charset="0"/>
                <a:cs typeface="Verdana" panose="020B0604030504040204" pitchFamily="34" charset="0"/>
              </a:rPr>
              <a:t> bodem:</a:t>
            </a: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spcAft>
                <a:spcPct val="0"/>
              </a:spcAft>
              <a:buNone/>
            </a:pPr>
            <a:endParaRPr lang="nl-NL" dirty="0">
              <a:latin typeface="Verdana" panose="020B0604030504040204" pitchFamily="34" charset="0"/>
              <a:ea typeface="Verdana" panose="020B0604030504040204" pitchFamily="34" charset="0"/>
              <a:cs typeface="Verdana" panose="020B0604030504040204" pitchFamily="34" charset="0"/>
            </a:endParaRPr>
          </a:p>
          <a:p>
            <a:pPr>
              <a:lnSpc>
                <a:spcPct val="100000"/>
              </a:lnSpc>
              <a:spcAft>
                <a:spcPct val="0"/>
              </a:spcAft>
            </a:pPr>
            <a:r>
              <a:rPr lang="nl-NL" dirty="0">
                <a:latin typeface="Verdana" panose="020B0604030504040204" pitchFamily="34" charset="0"/>
                <a:ea typeface="Verdana" panose="020B0604030504040204" pitchFamily="34" charset="0"/>
                <a:cs typeface="Verdana" panose="020B0604030504040204" pitchFamily="34" charset="0"/>
              </a:rPr>
              <a:t>Decentrale norm waarboven de </a:t>
            </a:r>
            <a:r>
              <a:rPr lang="nl-NL" dirty="0" err="1">
                <a:latin typeface="Verdana" panose="020B0604030504040204" pitchFamily="34" charset="0"/>
                <a:ea typeface="Verdana" panose="020B0604030504040204" pitchFamily="34" charset="0"/>
                <a:cs typeface="Verdana" panose="020B0604030504040204" pitchFamily="34" charset="0"/>
              </a:rPr>
              <a:t>mba</a:t>
            </a:r>
            <a:r>
              <a:rPr lang="nl-NL" dirty="0">
                <a:latin typeface="Verdana" panose="020B0604030504040204" pitchFamily="34" charset="0"/>
                <a:ea typeface="Verdana" panose="020B0604030504040204" pitchFamily="34" charset="0"/>
                <a:cs typeface="Verdana" panose="020B0604030504040204" pitchFamily="34" charset="0"/>
              </a:rPr>
              <a:t> saneren van toepassing is</a:t>
            </a:r>
          </a:p>
          <a:p>
            <a:pPr>
              <a:lnSpc>
                <a:spcPct val="100000"/>
              </a:lnSpc>
              <a:spcAft>
                <a:spcPct val="0"/>
              </a:spcAft>
            </a:pPr>
            <a:r>
              <a:rPr lang="nl-NL" dirty="0">
                <a:latin typeface="Verdana" panose="020B0604030504040204" pitchFamily="34" charset="0"/>
                <a:ea typeface="Verdana" panose="020B0604030504040204" pitchFamily="34" charset="0"/>
                <a:cs typeface="Verdana" panose="020B0604030504040204" pitchFamily="34" charset="0"/>
              </a:rPr>
              <a:t>Aanvullende bodemgevoelige locaties aanwijzen in omgevingsplan, zoals kinderdagverblijven of speeltuinen</a:t>
            </a:r>
          </a:p>
          <a:p>
            <a:pPr>
              <a:lnSpc>
                <a:spcPct val="100000"/>
              </a:lnSpc>
              <a:spcAft>
                <a:spcPct val="0"/>
              </a:spcAft>
            </a:pPr>
            <a:endParaRPr lang="nl-NL" dirty="0">
              <a:ea typeface="Verdana"/>
            </a:endParaRPr>
          </a:p>
          <a:p>
            <a:pPr>
              <a:lnSpc>
                <a:spcPct val="100000"/>
              </a:lnSpc>
              <a:spcAft>
                <a:spcPct val="0"/>
              </a:spcAft>
            </a:pPr>
            <a:r>
              <a:rPr lang="nl-NL" dirty="0">
                <a:ea typeface="Verdana"/>
              </a:rPr>
              <a:t>Kijk ook naar andere ‘instrumenten’ zoals </a:t>
            </a:r>
            <a:r>
              <a:rPr lang="nl-NL" dirty="0" smtClean="0">
                <a:ea typeface="Verdana"/>
              </a:rPr>
              <a:t>voorlichting </a:t>
            </a:r>
            <a:r>
              <a:rPr lang="nl-NL" dirty="0">
                <a:ea typeface="Verdana"/>
              </a:rPr>
              <a:t>en </a:t>
            </a:r>
            <a:r>
              <a:rPr lang="nl-NL" dirty="0" smtClean="0">
                <a:ea typeface="Verdana"/>
              </a:rPr>
              <a:t>subsidie </a:t>
            </a:r>
            <a:r>
              <a:rPr lang="nl-NL" dirty="0" smtClean="0">
                <a:ea typeface="Verdana"/>
              </a:rPr>
              <a:t>(</a:t>
            </a:r>
            <a:r>
              <a:rPr lang="nl-NL" dirty="0" smtClean="0">
                <a:ea typeface="Verdana"/>
              </a:rPr>
              <a:t>regeling </a:t>
            </a:r>
            <a:r>
              <a:rPr lang="nl-NL" dirty="0">
                <a:ea typeface="Verdana"/>
              </a:rPr>
              <a:t>a la De </a:t>
            </a:r>
            <a:r>
              <a:rPr lang="nl-NL" dirty="0" smtClean="0">
                <a:ea typeface="Verdana"/>
              </a:rPr>
              <a:t>Kempen)</a:t>
            </a:r>
            <a:endParaRPr lang="en-US" dirty="0">
              <a:ea typeface="Verdana"/>
            </a:endParaRPr>
          </a:p>
          <a:p>
            <a:endParaRPr lang="nl-NL" dirty="0">
              <a:ea typeface="Verdana"/>
            </a:endParaRPr>
          </a:p>
        </p:txBody>
      </p:sp>
      <p:pic>
        <p:nvPicPr>
          <p:cNvPr id="13" name="Picture 13">
            <a:extLst>
              <a:ext uri="{FF2B5EF4-FFF2-40B4-BE49-F238E27FC236}">
                <a16:creationId xmlns:a16="http://schemas.microsoft.com/office/drawing/2014/main" id="{86A056A1-EF53-4793-9827-B8B153E942AB}"/>
              </a:ext>
            </a:extLst>
          </p:cNvPr>
          <p:cNvPicPr>
            <a:picLocks noChangeAspect="1"/>
          </p:cNvPicPr>
          <p:nvPr/>
        </p:nvPicPr>
        <p:blipFill>
          <a:blip r:embed="rId3"/>
          <a:stretch>
            <a:fillRect/>
          </a:stretch>
        </p:blipFill>
        <p:spPr>
          <a:xfrm>
            <a:off x="4822311" y="548490"/>
            <a:ext cx="3858139" cy="5317377"/>
          </a:xfrm>
          <a:prstGeom prst="rect">
            <a:avLst/>
          </a:prstGeom>
        </p:spPr>
      </p:pic>
    </p:spTree>
    <p:extLst>
      <p:ext uri="{BB962C8B-B14F-4D97-AF65-F5344CB8AC3E}">
        <p14:creationId xmlns:p14="http://schemas.microsoft.com/office/powerpoint/2010/main" val="3395101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9493C7-EAA8-44A6-9B24-E505C4468BAB}"/>
              </a:ext>
            </a:extLst>
          </p:cNvPr>
          <p:cNvSpPr>
            <a:spLocks noGrp="1"/>
          </p:cNvSpPr>
          <p:nvPr>
            <p:ph type="title"/>
          </p:nvPr>
        </p:nvSpPr>
        <p:spPr/>
        <p:txBody>
          <a:bodyPr/>
          <a:lstStyle/>
          <a:p>
            <a:r>
              <a:rPr lang="nl-NL">
                <a:ea typeface="Verdana"/>
              </a:rPr>
              <a:t>Diffuus lood</a:t>
            </a:r>
          </a:p>
        </p:txBody>
      </p:sp>
      <p:pic>
        <p:nvPicPr>
          <p:cNvPr id="6" name="Afbeelding 6">
            <a:extLst>
              <a:ext uri="{FF2B5EF4-FFF2-40B4-BE49-F238E27FC236}">
                <a16:creationId xmlns:a16="http://schemas.microsoft.com/office/drawing/2014/main" id="{F458FFC6-DDE9-438A-81BD-6B6AC7BE0B4F}"/>
              </a:ext>
            </a:extLst>
          </p:cNvPr>
          <p:cNvPicPr>
            <a:picLocks noGrp="1" noChangeAspect="1"/>
          </p:cNvPicPr>
          <p:nvPr>
            <p:ph idx="1"/>
          </p:nvPr>
        </p:nvPicPr>
        <p:blipFill rotWithShape="1">
          <a:blip r:embed="rId3"/>
          <a:srcRect t="4636" r="6579" b="57795"/>
          <a:stretch/>
        </p:blipFill>
        <p:spPr>
          <a:xfrm>
            <a:off x="611981" y="1832513"/>
            <a:ext cx="7322304" cy="3811300"/>
          </a:xfrm>
        </p:spPr>
      </p:pic>
      <p:sp>
        <p:nvSpPr>
          <p:cNvPr id="4" name="Tijdelijke aanduiding voor datum 3">
            <a:extLst>
              <a:ext uri="{FF2B5EF4-FFF2-40B4-BE49-F238E27FC236}">
                <a16:creationId xmlns:a16="http://schemas.microsoft.com/office/drawing/2014/main" id="{F3476E2F-FC8D-4F85-B749-CCE39314D965}"/>
              </a:ext>
            </a:extLst>
          </p:cNvPr>
          <p:cNvSpPr>
            <a:spLocks noGrp="1"/>
          </p:cNvSpPr>
          <p:nvPr>
            <p:ph type="dt" sz="half" idx="10"/>
          </p:nvPr>
        </p:nvSpPr>
        <p:spPr/>
        <p:txBody>
          <a:bodyPr/>
          <a:lstStyle/>
          <a:p>
            <a:pPr>
              <a:defRPr/>
            </a:pPr>
            <a:endParaRPr lang="nl-NL"/>
          </a:p>
        </p:txBody>
      </p:sp>
      <p:sp>
        <p:nvSpPr>
          <p:cNvPr id="5" name="Tijdelijke aanduiding voor voettekst 4">
            <a:extLst>
              <a:ext uri="{FF2B5EF4-FFF2-40B4-BE49-F238E27FC236}">
                <a16:creationId xmlns:a16="http://schemas.microsoft.com/office/drawing/2014/main" id="{854F697B-3394-4A76-B7A5-A17114532BE9}"/>
              </a:ext>
            </a:extLst>
          </p:cNvPr>
          <p:cNvSpPr>
            <a:spLocks noGrp="1"/>
          </p:cNvSpPr>
          <p:nvPr>
            <p:ph type="ftr" sz="quarter" idx="11"/>
          </p:nvPr>
        </p:nvSpPr>
        <p:spPr>
          <a:xfrm>
            <a:off x="449036" y="6586563"/>
            <a:ext cx="2895600" cy="365125"/>
          </a:xfrm>
        </p:spPr>
        <p:txBody>
          <a:bodyPr/>
          <a:lstStyle/>
          <a:p>
            <a:pPr>
              <a:defRPr/>
            </a:pPr>
            <a:r>
              <a:rPr lang="nl-NL">
                <a:ea typeface="Verdana"/>
              </a:rPr>
              <a:t>Webinar Bodem in het Omgevingsplan</a:t>
            </a:r>
          </a:p>
          <a:p>
            <a:pPr>
              <a:defRPr/>
            </a:pPr>
            <a:endParaRPr lang="nl-NL">
              <a:ea typeface="Verdana"/>
            </a:endParaRPr>
          </a:p>
        </p:txBody>
      </p:sp>
      <p:sp>
        <p:nvSpPr>
          <p:cNvPr id="8" name="Ovaal 7">
            <a:extLst>
              <a:ext uri="{FF2B5EF4-FFF2-40B4-BE49-F238E27FC236}">
                <a16:creationId xmlns:a16="http://schemas.microsoft.com/office/drawing/2014/main" id="{192E077E-619F-4328-9B40-ADCE2B8BDA34}"/>
              </a:ext>
            </a:extLst>
          </p:cNvPr>
          <p:cNvSpPr/>
          <p:nvPr/>
        </p:nvSpPr>
        <p:spPr bwMode="auto">
          <a:xfrm>
            <a:off x="2193088" y="3200401"/>
            <a:ext cx="1524670" cy="409074"/>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4400" b="0" i="0" u="none" strike="noStrike" cap="none" normalizeH="0" baseline="0">
              <a:ln>
                <a:noFill/>
              </a:ln>
              <a:solidFill>
                <a:srgbClr val="235881"/>
              </a:solidFill>
              <a:effectLst/>
              <a:latin typeface="Tahoma" pitchFamily="34" charset="0"/>
            </a:endParaRPr>
          </a:p>
        </p:txBody>
      </p:sp>
    </p:spTree>
    <p:extLst>
      <p:ext uri="{BB962C8B-B14F-4D97-AF65-F5344CB8AC3E}">
        <p14:creationId xmlns:p14="http://schemas.microsoft.com/office/powerpoint/2010/main" val="2836380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a:t>Deel 1: Wat is het omgevingsplan?</a:t>
            </a:r>
          </a:p>
        </p:txBody>
      </p:sp>
      <p:sp>
        <p:nvSpPr>
          <p:cNvPr id="4" name="Tijdelijke aanduiding voor datum 3"/>
          <p:cNvSpPr>
            <a:spLocks noGrp="1"/>
          </p:cNvSpPr>
          <p:nvPr>
            <p:ph type="dt" sz="half" idx="2"/>
          </p:nvPr>
        </p:nvSpPr>
        <p:spPr/>
        <p:txBody>
          <a:bodyPr/>
          <a:lstStyle/>
          <a:p>
            <a:r>
              <a:rPr lang="nl-NL"/>
              <a:t>27/05/2021</a:t>
            </a:r>
          </a:p>
        </p:txBody>
      </p:sp>
      <p:sp>
        <p:nvSpPr>
          <p:cNvPr id="5" name="Tijdelijke aanduiding voor voettekst 4"/>
          <p:cNvSpPr>
            <a:spLocks noGrp="1"/>
          </p:cNvSpPr>
          <p:nvPr>
            <p:ph type="ftr" sz="quarter" idx="3"/>
          </p:nvPr>
        </p:nvSpPr>
        <p:spPr/>
        <p:txBody>
          <a:bodyPr/>
          <a:lstStyle/>
          <a:p>
            <a:r>
              <a:rPr lang="nl-NL"/>
              <a:t>Webinar Bodem in het Omgevingsplan</a:t>
            </a:r>
          </a:p>
        </p:txBody>
      </p:sp>
      <p:pic>
        <p:nvPicPr>
          <p:cNvPr id="8" name="Picture 8">
            <a:extLst>
              <a:ext uri="{FF2B5EF4-FFF2-40B4-BE49-F238E27FC236}">
                <a16:creationId xmlns:a16="http://schemas.microsoft.com/office/drawing/2014/main" id="{478561E9-0DA2-4B03-91E4-F44EC9CE0C53}"/>
              </a:ext>
            </a:extLst>
          </p:cNvPr>
          <p:cNvPicPr>
            <a:picLocks noChangeAspect="1"/>
          </p:cNvPicPr>
          <p:nvPr/>
        </p:nvPicPr>
        <p:blipFill>
          <a:blip r:embed="rId2"/>
          <a:stretch>
            <a:fillRect/>
          </a:stretch>
        </p:blipFill>
        <p:spPr>
          <a:xfrm>
            <a:off x="439949" y="1871954"/>
            <a:ext cx="7047780" cy="3864591"/>
          </a:xfrm>
          <a:prstGeom prst="rect">
            <a:avLst/>
          </a:prstGeom>
        </p:spPr>
      </p:pic>
      <p:sp>
        <p:nvSpPr>
          <p:cNvPr id="9" name="Oval 8">
            <a:extLst>
              <a:ext uri="{FF2B5EF4-FFF2-40B4-BE49-F238E27FC236}">
                <a16:creationId xmlns:a16="http://schemas.microsoft.com/office/drawing/2014/main" id="{55C60AC9-F556-4B41-AECA-D070789B51EA}"/>
              </a:ext>
            </a:extLst>
          </p:cNvPr>
          <p:cNvSpPr/>
          <p:nvPr/>
        </p:nvSpPr>
        <p:spPr>
          <a:xfrm>
            <a:off x="3467819" y="2549105"/>
            <a:ext cx="655608" cy="9144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090447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ea typeface="Verdana"/>
              </a:rPr>
              <a:t>Grondwaterkwaliteit: </a:t>
            </a:r>
            <a:br>
              <a:rPr lang="nl-NL" dirty="0">
                <a:ea typeface="Verdana"/>
              </a:rPr>
            </a:br>
            <a:r>
              <a:rPr lang="nl-NL" dirty="0">
                <a:ea typeface="Verdana"/>
              </a:rPr>
              <a:t>beheren, beschermen, verbeteren?</a:t>
            </a:r>
            <a:endParaRPr lang="nl-NL" dirty="0"/>
          </a:p>
        </p:txBody>
      </p:sp>
      <p:sp>
        <p:nvSpPr>
          <p:cNvPr id="4" name="Tijdelijke aanduiding voor datum 3"/>
          <p:cNvSpPr>
            <a:spLocks noGrp="1"/>
          </p:cNvSpPr>
          <p:nvPr>
            <p:ph type="dt" sz="half" idx="10"/>
          </p:nvPr>
        </p:nvSpPr>
        <p:spPr/>
        <p:txBody>
          <a:bodyPr/>
          <a:lstStyle/>
          <a:p>
            <a:pPr>
              <a:defRPr/>
            </a:pPr>
            <a:r>
              <a:rPr lang="nl-NL" dirty="0" smtClean="0"/>
              <a:t>27/05/2021</a:t>
            </a:r>
            <a:endParaRPr lang="nl-NL" dirty="0"/>
          </a:p>
        </p:txBody>
      </p:sp>
      <p:sp>
        <p:nvSpPr>
          <p:cNvPr id="5" name="Tijdelijke aanduiding voor voettekst 4"/>
          <p:cNvSpPr>
            <a:spLocks noGrp="1"/>
          </p:cNvSpPr>
          <p:nvPr>
            <p:ph type="ftr" sz="quarter" idx="11"/>
          </p:nvPr>
        </p:nvSpPr>
        <p:spPr/>
        <p:txBody>
          <a:bodyPr/>
          <a:lstStyle/>
          <a:p>
            <a:pPr>
              <a:defRPr/>
            </a:pPr>
            <a:r>
              <a:rPr lang="nl-NL" dirty="0"/>
              <a:t>Webinar Bodem in het omgevingsplan</a:t>
            </a:r>
          </a:p>
          <a:p>
            <a:pPr>
              <a:defRPr/>
            </a:pPr>
            <a:endParaRPr lang="nl-NL" dirty="0"/>
          </a:p>
        </p:txBody>
      </p:sp>
      <p:sp>
        <p:nvSpPr>
          <p:cNvPr id="6" name="Driehoek 8">
            <a:extLst>
              <a:ext uri="{FF2B5EF4-FFF2-40B4-BE49-F238E27FC236}">
                <a16:creationId xmlns:a16="http://schemas.microsoft.com/office/drawing/2014/main" id="{DDFDFA33-0FB6-B148-93F0-AD17FB7B6BD7}"/>
              </a:ext>
            </a:extLst>
          </p:cNvPr>
          <p:cNvSpPr>
            <a:spLocks noChangeAspect="1"/>
          </p:cNvSpPr>
          <p:nvPr/>
        </p:nvSpPr>
        <p:spPr>
          <a:xfrm rot="10800000">
            <a:off x="1777409" y="2999408"/>
            <a:ext cx="4484669" cy="3160297"/>
          </a:xfrm>
          <a:prstGeom prst="triangle">
            <a:avLst/>
          </a:prstGeom>
          <a:gradFill flip="none" rotWithShape="1">
            <a:gsLst>
              <a:gs pos="0">
                <a:schemeClr val="accent4">
                  <a:lumMod val="0"/>
                  <a:lumOff val="100000"/>
                </a:schemeClr>
              </a:gs>
              <a:gs pos="15000">
                <a:schemeClr val="accent4">
                  <a:lumMod val="0"/>
                  <a:lumOff val="100000"/>
                  <a:alpha val="87383"/>
                </a:schemeClr>
              </a:gs>
              <a:gs pos="100000">
                <a:schemeClr val="accent4">
                  <a:lumMod val="10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8A6352AD-CE5A-7C4D-BE47-BBED45C9F4DC}"/>
              </a:ext>
            </a:extLst>
          </p:cNvPr>
          <p:cNvSpPr txBox="1"/>
          <p:nvPr/>
        </p:nvSpPr>
        <p:spPr>
          <a:xfrm>
            <a:off x="3176507" y="6051755"/>
            <a:ext cx="1834220"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nl-NL" sz="2800" b="1" i="1" dirty="0">
                <a:solidFill>
                  <a:srgbClr val="0432FF"/>
                </a:solidFill>
              </a:rPr>
              <a:t>Verbeteren</a:t>
            </a:r>
            <a:endParaRPr lang="nl-NL" sz="2000" b="1" i="1" dirty="0">
              <a:solidFill>
                <a:srgbClr val="0432FF"/>
              </a:solidFill>
            </a:endParaRPr>
          </a:p>
        </p:txBody>
      </p:sp>
      <p:sp>
        <p:nvSpPr>
          <p:cNvPr id="8" name="Tekstvak 7">
            <a:extLst>
              <a:ext uri="{FF2B5EF4-FFF2-40B4-BE49-F238E27FC236}">
                <a16:creationId xmlns:a16="http://schemas.microsoft.com/office/drawing/2014/main" id="{0D7C0BF3-7101-F545-8277-06C10BA0F686}"/>
              </a:ext>
            </a:extLst>
          </p:cNvPr>
          <p:cNvSpPr txBox="1"/>
          <p:nvPr/>
        </p:nvSpPr>
        <p:spPr>
          <a:xfrm>
            <a:off x="5470247" y="2396243"/>
            <a:ext cx="1979358" cy="523220"/>
          </a:xfrm>
          <a:prstGeom prst="rect">
            <a:avLst/>
          </a:prstGeom>
          <a:noFill/>
          <a:effectLst>
            <a:outerShdw blurRad="50800" dist="38100" dir="2700000" algn="tl" rotWithShape="0">
              <a:prstClr val="black">
                <a:alpha val="40000"/>
              </a:prstClr>
            </a:outerShdw>
          </a:effectLst>
        </p:spPr>
        <p:txBody>
          <a:bodyPr wrap="square" rtlCol="0">
            <a:spAutoFit/>
          </a:bodyPr>
          <a:lstStyle/>
          <a:p>
            <a:r>
              <a:rPr lang="nl-NL" sz="2800" b="1" i="1" dirty="0">
                <a:solidFill>
                  <a:srgbClr val="00B050"/>
                </a:solidFill>
              </a:rPr>
              <a:t>Beschermen</a:t>
            </a:r>
          </a:p>
        </p:txBody>
      </p:sp>
      <p:sp>
        <p:nvSpPr>
          <p:cNvPr id="9" name="Tekstvak 8">
            <a:extLst>
              <a:ext uri="{FF2B5EF4-FFF2-40B4-BE49-F238E27FC236}">
                <a16:creationId xmlns:a16="http://schemas.microsoft.com/office/drawing/2014/main" id="{9D1F0974-603F-3F49-BFC4-4B34F928E82F}"/>
              </a:ext>
            </a:extLst>
          </p:cNvPr>
          <p:cNvSpPr txBox="1"/>
          <p:nvPr/>
        </p:nvSpPr>
        <p:spPr>
          <a:xfrm>
            <a:off x="931661" y="2476188"/>
            <a:ext cx="1420582"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nl-NL" sz="2800" b="1" i="1" dirty="0">
                <a:solidFill>
                  <a:srgbClr val="FF2F92"/>
                </a:solidFill>
              </a:rPr>
              <a:t>Beheren</a:t>
            </a:r>
          </a:p>
        </p:txBody>
      </p:sp>
      <p:sp>
        <p:nvSpPr>
          <p:cNvPr id="10" name="Tijdelijke aanduiding voor inhoud 9">
            <a:extLst>
              <a:ext uri="{FF2B5EF4-FFF2-40B4-BE49-F238E27FC236}">
                <a16:creationId xmlns:a16="http://schemas.microsoft.com/office/drawing/2014/main" id="{A56512BC-77B2-004C-930A-8D936779809E}"/>
              </a:ext>
            </a:extLst>
          </p:cNvPr>
          <p:cNvSpPr>
            <a:spLocks noGrp="1" noChangeAspect="1"/>
          </p:cNvSpPr>
          <p:nvPr>
            <p:ph idx="1"/>
          </p:nvPr>
        </p:nvSpPr>
        <p:spPr>
          <a:xfrm>
            <a:off x="2600825" y="2864070"/>
            <a:ext cx="1503949" cy="1661511"/>
          </a:xfrm>
          <a:prstGeom prst="ellipse">
            <a:avLst/>
          </a:prstGeom>
          <a:solidFill>
            <a:srgbClr val="F2F2F2">
              <a:alpha val="74118"/>
            </a:srgbClr>
          </a:solidFill>
          <a:ln>
            <a:solidFill>
              <a:srgbClr val="942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rgbClr val="942093"/>
                </a:solidFill>
              </a:rPr>
              <a:t>Gemeente</a:t>
            </a:r>
            <a:endParaRPr lang="nl-NL" dirty="0">
              <a:solidFill>
                <a:srgbClr val="942093"/>
              </a:solidFill>
            </a:endParaRPr>
          </a:p>
        </p:txBody>
      </p:sp>
    </p:spTree>
    <p:extLst>
      <p:ext uri="{BB962C8B-B14F-4D97-AF65-F5344CB8AC3E}">
        <p14:creationId xmlns:p14="http://schemas.microsoft.com/office/powerpoint/2010/main" val="34816530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r>
              <a:rPr lang="nl-NL" dirty="0"/>
              <a:t>Webinar Bodem in het omgevingsplan</a:t>
            </a:r>
            <a:endParaRPr lang="nl-NL" dirty="0"/>
          </a:p>
        </p:txBody>
      </p:sp>
      <p:pic>
        <p:nvPicPr>
          <p:cNvPr id="7" name="Tijdelijke aanduiding voor inhoud 6"/>
          <p:cNvPicPr>
            <a:picLocks noGrp="1" noChangeAspect="1"/>
          </p:cNvPicPr>
          <p:nvPr>
            <p:ph idx="1"/>
          </p:nvPr>
        </p:nvPicPr>
        <p:blipFill>
          <a:blip r:embed="rId3"/>
          <a:stretch>
            <a:fillRect/>
          </a:stretch>
        </p:blipFill>
        <p:spPr>
          <a:xfrm>
            <a:off x="457200" y="1169390"/>
            <a:ext cx="7197834" cy="4048782"/>
          </a:xfrm>
          <a:prstGeom prst="rect">
            <a:avLst/>
          </a:prstGeom>
        </p:spPr>
      </p:pic>
    </p:spTree>
    <p:extLst>
      <p:ext uri="{BB962C8B-B14F-4D97-AF65-F5344CB8AC3E}">
        <p14:creationId xmlns:p14="http://schemas.microsoft.com/office/powerpoint/2010/main" val="21129776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kan en moet ik regelen</a:t>
            </a:r>
            <a:endParaRPr lang="nl-NL" dirty="0"/>
          </a:p>
        </p:txBody>
      </p:sp>
      <p:sp>
        <p:nvSpPr>
          <p:cNvPr id="3" name="Tijdelijke aanduiding voor inhoud 2"/>
          <p:cNvSpPr>
            <a:spLocks noGrp="1"/>
          </p:cNvSpPr>
          <p:nvPr>
            <p:ph idx="1"/>
          </p:nvPr>
        </p:nvSpPr>
        <p:spPr/>
        <p:txBody>
          <a:bodyPr vert="horz" lIns="91440" tIns="45720" rIns="91440" bIns="45720" rtlCol="0" anchor="t">
            <a:normAutofit/>
          </a:bodyPr>
          <a:lstStyle/>
          <a:p>
            <a:endParaRPr lang="nl-NL" dirty="0" smtClean="0">
              <a:ea typeface="Verdana"/>
            </a:endParaRPr>
          </a:p>
          <a:p>
            <a:r>
              <a:rPr lang="nl-NL" dirty="0" smtClean="0">
                <a:ea typeface="Verdana"/>
              </a:rPr>
              <a:t>Maatwerkregels </a:t>
            </a:r>
            <a:r>
              <a:rPr lang="nl-NL" dirty="0">
                <a:ea typeface="Verdana"/>
              </a:rPr>
              <a:t>op </a:t>
            </a:r>
            <a:r>
              <a:rPr lang="nl-NL" dirty="0" smtClean="0">
                <a:ea typeface="Verdana"/>
              </a:rPr>
              <a:t>rijksregels Bal:</a:t>
            </a:r>
            <a:endParaRPr lang="nl-NL" dirty="0"/>
          </a:p>
          <a:p>
            <a:pPr marL="285750" indent="-285750">
              <a:buFont typeface="Arial"/>
              <a:buChar char="•"/>
            </a:pPr>
            <a:r>
              <a:rPr lang="nl-NL" dirty="0" err="1"/>
              <a:t>Mba</a:t>
            </a:r>
            <a:r>
              <a:rPr lang="nl-NL" dirty="0"/>
              <a:t> saneren (optie afgraven) inzetten</a:t>
            </a:r>
            <a:endParaRPr lang="nl-NL" dirty="0">
              <a:ea typeface="Verdana"/>
            </a:endParaRPr>
          </a:p>
          <a:p>
            <a:pPr marL="285750" indent="-285750">
              <a:buFont typeface="Arial"/>
              <a:buChar char="•"/>
            </a:pPr>
            <a:r>
              <a:rPr lang="nl-NL" dirty="0">
                <a:ea typeface="Verdana"/>
              </a:rPr>
              <a:t>Maatwerkregels gesloten bodemenergiesystemen</a:t>
            </a:r>
          </a:p>
          <a:p>
            <a:endParaRPr lang="nl-NL" dirty="0">
              <a:ea typeface="Verdana"/>
            </a:endParaRPr>
          </a:p>
          <a:p>
            <a:r>
              <a:rPr lang="nl-NL" dirty="0"/>
              <a:t>Bruidsschatregels aanpassen, behouden of schrappen:</a:t>
            </a:r>
            <a:endParaRPr lang="nl-NL" dirty="0">
              <a:ea typeface="Verdana"/>
            </a:endParaRPr>
          </a:p>
          <a:p>
            <a:pPr marL="285750" indent="-285750">
              <a:buFont typeface="Arial"/>
              <a:buChar char="•"/>
            </a:pPr>
            <a:r>
              <a:rPr lang="nl-NL" dirty="0"/>
              <a:t>Bruidsschatregel ernst niet spoed invullen</a:t>
            </a:r>
            <a:endParaRPr lang="nl-NL" dirty="0">
              <a:ea typeface="Verdana"/>
            </a:endParaRPr>
          </a:p>
          <a:p>
            <a:endParaRPr lang="nl-NL" dirty="0">
              <a:ea typeface="Verdana"/>
            </a:endParaRPr>
          </a:p>
          <a:p>
            <a:pPr>
              <a:buFont typeface="Arial,Sans-Serif"/>
            </a:pPr>
            <a:r>
              <a:rPr lang="nl-NL" dirty="0"/>
              <a:t>V</a:t>
            </a:r>
            <a:r>
              <a:rPr lang="nl-NL" dirty="0" smtClean="0"/>
              <a:t>ertaling </a:t>
            </a:r>
            <a:r>
              <a:rPr lang="nl-NL" dirty="0"/>
              <a:t>van instructieregels provincie in omgevingsplan</a:t>
            </a:r>
            <a:endParaRPr lang="nl-NL" dirty="0">
              <a:ea typeface="Verdana"/>
            </a:endParaRPr>
          </a:p>
          <a:p>
            <a:endParaRPr lang="nl-NL" dirty="0">
              <a:ea typeface="Verdana"/>
            </a:endParaRPr>
          </a:p>
          <a:p>
            <a:endParaRPr lang="nl-NL" dirty="0">
              <a:ea typeface="Verdana"/>
            </a:endParaRPr>
          </a:p>
        </p:txBody>
      </p:sp>
      <p:sp>
        <p:nvSpPr>
          <p:cNvPr id="5" name="Tijdelijke aanduiding voor voettekst 3">
            <a:extLst>
              <a:ext uri="{FF2B5EF4-FFF2-40B4-BE49-F238E27FC236}">
                <a16:creationId xmlns:a16="http://schemas.microsoft.com/office/drawing/2014/main" id="{45370B6E-7F9B-41A1-BB6E-E329EA96FB9A}"/>
              </a:ext>
            </a:extLst>
          </p:cNvPr>
          <p:cNvSpPr>
            <a:spLocks noGrp="1"/>
          </p:cNvSpPr>
          <p:nvPr>
            <p:ph type="ftr" sz="quarter" idx="11"/>
          </p:nvPr>
        </p:nvSpPr>
        <p:spPr>
          <a:xfrm>
            <a:off x="457200" y="6513084"/>
            <a:ext cx="2895600" cy="365125"/>
          </a:xfrm>
        </p:spPr>
        <p:txBody>
          <a:bodyPr/>
          <a:lstStyle/>
          <a:p>
            <a:r>
              <a:rPr lang="nl-NL"/>
              <a:t>Webinar Bodem in het omgevingsplan</a:t>
            </a:r>
          </a:p>
        </p:txBody>
      </p:sp>
    </p:spTree>
    <p:extLst>
      <p:ext uri="{BB962C8B-B14F-4D97-AF65-F5344CB8AC3E}">
        <p14:creationId xmlns:p14="http://schemas.microsoft.com/office/powerpoint/2010/main" val="5095297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6BDEAB-003C-4602-9E23-BBC1852C4A21}"/>
              </a:ext>
            </a:extLst>
          </p:cNvPr>
          <p:cNvSpPr>
            <a:spLocks noGrp="1"/>
          </p:cNvSpPr>
          <p:nvPr>
            <p:ph type="title"/>
          </p:nvPr>
        </p:nvSpPr>
        <p:spPr/>
        <p:txBody>
          <a:bodyPr/>
          <a:lstStyle/>
          <a:p>
            <a:r>
              <a:rPr lang="nl-NL" dirty="0" smtClean="0">
                <a:ea typeface="Verdana"/>
              </a:rPr>
              <a:t>Hoe wil ik het regelen</a:t>
            </a:r>
            <a:endParaRPr lang="nl-NL" dirty="0">
              <a:ea typeface="Verdana"/>
            </a:endParaRPr>
          </a:p>
        </p:txBody>
      </p:sp>
      <p:pic>
        <p:nvPicPr>
          <p:cNvPr id="6" name="Afbeelding 6" descr="Afbeelding met tafel&#10;&#10;Automatisch gegenereerde beschrijving">
            <a:extLst>
              <a:ext uri="{FF2B5EF4-FFF2-40B4-BE49-F238E27FC236}">
                <a16:creationId xmlns:a16="http://schemas.microsoft.com/office/drawing/2014/main" id="{305457B6-F17D-47C3-9DC7-0C711FAB2D72}"/>
              </a:ext>
            </a:extLst>
          </p:cNvPr>
          <p:cNvPicPr>
            <a:picLocks noGrp="1" noChangeAspect="1"/>
          </p:cNvPicPr>
          <p:nvPr>
            <p:ph idx="1"/>
          </p:nvPr>
        </p:nvPicPr>
        <p:blipFill>
          <a:blip r:embed="rId3"/>
          <a:stretch>
            <a:fillRect/>
          </a:stretch>
        </p:blipFill>
        <p:spPr>
          <a:xfrm>
            <a:off x="631740" y="1805396"/>
            <a:ext cx="7630546" cy="4702515"/>
          </a:xfrm>
        </p:spPr>
      </p:pic>
      <p:sp>
        <p:nvSpPr>
          <p:cNvPr id="4" name="Tijdelijke aanduiding voor datum 3">
            <a:extLst>
              <a:ext uri="{FF2B5EF4-FFF2-40B4-BE49-F238E27FC236}">
                <a16:creationId xmlns:a16="http://schemas.microsoft.com/office/drawing/2014/main" id="{71C0E704-58B6-42DC-AB2C-48D51537196A}"/>
              </a:ext>
            </a:extLst>
          </p:cNvPr>
          <p:cNvSpPr>
            <a:spLocks noGrp="1"/>
          </p:cNvSpPr>
          <p:nvPr>
            <p:ph type="dt" sz="half" idx="10"/>
          </p:nvPr>
        </p:nvSpPr>
        <p:spPr/>
        <p:txBody>
          <a:bodyPr/>
          <a:lstStyle/>
          <a:p>
            <a:pPr>
              <a:defRPr/>
            </a:pPr>
            <a:endParaRPr lang="nl-NL"/>
          </a:p>
        </p:txBody>
      </p:sp>
      <p:sp>
        <p:nvSpPr>
          <p:cNvPr id="5" name="Tijdelijke aanduiding voor voettekst 4">
            <a:extLst>
              <a:ext uri="{FF2B5EF4-FFF2-40B4-BE49-F238E27FC236}">
                <a16:creationId xmlns:a16="http://schemas.microsoft.com/office/drawing/2014/main" id="{E3DC4DBC-C21A-4237-8436-3CD6A72B40CF}"/>
              </a:ext>
            </a:extLst>
          </p:cNvPr>
          <p:cNvSpPr>
            <a:spLocks noGrp="1"/>
          </p:cNvSpPr>
          <p:nvPr>
            <p:ph type="ftr" sz="quarter" idx="11"/>
          </p:nvPr>
        </p:nvSpPr>
        <p:spPr/>
        <p:txBody>
          <a:bodyPr/>
          <a:lstStyle/>
          <a:p>
            <a:pPr>
              <a:defRPr/>
            </a:pPr>
            <a:r>
              <a:rPr lang="nl-NL">
                <a:ea typeface="Verdana"/>
              </a:rPr>
              <a:t>Webinar Bodem in het omgevingsplan</a:t>
            </a:r>
          </a:p>
          <a:p>
            <a:pPr>
              <a:defRPr/>
            </a:pPr>
            <a:endParaRPr lang="nl-NL" dirty="0">
              <a:ea typeface="Verdana"/>
            </a:endParaRPr>
          </a:p>
        </p:txBody>
      </p:sp>
    </p:spTree>
    <p:extLst>
      <p:ext uri="{BB962C8B-B14F-4D97-AF65-F5344CB8AC3E}">
        <p14:creationId xmlns:p14="http://schemas.microsoft.com/office/powerpoint/2010/main" val="37522244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9493C7-EAA8-44A6-9B24-E505C4468BAB}"/>
              </a:ext>
            </a:extLst>
          </p:cNvPr>
          <p:cNvSpPr>
            <a:spLocks noGrp="1"/>
          </p:cNvSpPr>
          <p:nvPr>
            <p:ph type="title"/>
          </p:nvPr>
        </p:nvSpPr>
        <p:spPr/>
        <p:txBody>
          <a:bodyPr/>
          <a:lstStyle/>
          <a:p>
            <a:r>
              <a:rPr lang="nl-NL">
                <a:ea typeface="Verdana"/>
              </a:rPr>
              <a:t>Grondwaterkwaliteit</a:t>
            </a:r>
          </a:p>
        </p:txBody>
      </p:sp>
      <p:pic>
        <p:nvPicPr>
          <p:cNvPr id="6" name="Afbeelding 6">
            <a:extLst>
              <a:ext uri="{FF2B5EF4-FFF2-40B4-BE49-F238E27FC236}">
                <a16:creationId xmlns:a16="http://schemas.microsoft.com/office/drawing/2014/main" id="{F458FFC6-DDE9-438A-81BD-6B6AC7BE0B4F}"/>
              </a:ext>
            </a:extLst>
          </p:cNvPr>
          <p:cNvPicPr>
            <a:picLocks noGrp="1" noChangeAspect="1"/>
          </p:cNvPicPr>
          <p:nvPr>
            <p:ph idx="1"/>
          </p:nvPr>
        </p:nvPicPr>
        <p:blipFill rotWithShape="1">
          <a:blip r:embed="rId3"/>
          <a:srcRect t="4636" r="6579" b="57795"/>
          <a:stretch/>
        </p:blipFill>
        <p:spPr>
          <a:xfrm>
            <a:off x="719835" y="1829546"/>
            <a:ext cx="7322304" cy="3811300"/>
          </a:xfrm>
        </p:spPr>
      </p:pic>
      <p:sp>
        <p:nvSpPr>
          <p:cNvPr id="4" name="Tijdelijke aanduiding voor datum 3">
            <a:extLst>
              <a:ext uri="{FF2B5EF4-FFF2-40B4-BE49-F238E27FC236}">
                <a16:creationId xmlns:a16="http://schemas.microsoft.com/office/drawing/2014/main" id="{F3476E2F-FC8D-4F85-B749-CCE39314D965}"/>
              </a:ext>
            </a:extLst>
          </p:cNvPr>
          <p:cNvSpPr>
            <a:spLocks noGrp="1"/>
          </p:cNvSpPr>
          <p:nvPr>
            <p:ph type="dt" sz="half" idx="10"/>
          </p:nvPr>
        </p:nvSpPr>
        <p:spPr/>
        <p:txBody>
          <a:bodyPr/>
          <a:lstStyle/>
          <a:p>
            <a:pPr>
              <a:defRPr/>
            </a:pPr>
            <a:endParaRPr lang="nl-NL"/>
          </a:p>
        </p:txBody>
      </p:sp>
      <p:sp>
        <p:nvSpPr>
          <p:cNvPr id="5" name="Tijdelijke aanduiding voor voettekst 4">
            <a:extLst>
              <a:ext uri="{FF2B5EF4-FFF2-40B4-BE49-F238E27FC236}">
                <a16:creationId xmlns:a16="http://schemas.microsoft.com/office/drawing/2014/main" id="{854F697B-3394-4A76-B7A5-A17114532BE9}"/>
              </a:ext>
            </a:extLst>
          </p:cNvPr>
          <p:cNvSpPr>
            <a:spLocks noGrp="1"/>
          </p:cNvSpPr>
          <p:nvPr>
            <p:ph type="ftr" sz="quarter" idx="11"/>
          </p:nvPr>
        </p:nvSpPr>
        <p:spPr>
          <a:xfrm>
            <a:off x="449036" y="6586563"/>
            <a:ext cx="2895600" cy="365125"/>
          </a:xfrm>
        </p:spPr>
        <p:txBody>
          <a:bodyPr/>
          <a:lstStyle/>
          <a:p>
            <a:pPr>
              <a:defRPr/>
            </a:pPr>
            <a:r>
              <a:rPr lang="nl-NL">
                <a:ea typeface="Verdana"/>
              </a:rPr>
              <a:t>Webinar Bodem in het Omgevingsplan</a:t>
            </a:r>
          </a:p>
          <a:p>
            <a:pPr>
              <a:defRPr/>
            </a:pPr>
            <a:endParaRPr lang="nl-NL">
              <a:ea typeface="Verdana"/>
            </a:endParaRPr>
          </a:p>
        </p:txBody>
      </p:sp>
      <p:sp>
        <p:nvSpPr>
          <p:cNvPr id="8" name="Ovaal 7">
            <a:extLst>
              <a:ext uri="{FF2B5EF4-FFF2-40B4-BE49-F238E27FC236}">
                <a16:creationId xmlns:a16="http://schemas.microsoft.com/office/drawing/2014/main" id="{192E077E-619F-4328-9B40-ADCE2B8BDA34}"/>
              </a:ext>
            </a:extLst>
          </p:cNvPr>
          <p:cNvSpPr/>
          <p:nvPr/>
        </p:nvSpPr>
        <p:spPr bwMode="auto">
          <a:xfrm>
            <a:off x="2193088" y="2803968"/>
            <a:ext cx="1669522" cy="781630"/>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4400" b="0" i="0" u="none" strike="noStrike" cap="none" normalizeH="0" baseline="0">
              <a:ln>
                <a:noFill/>
              </a:ln>
              <a:solidFill>
                <a:srgbClr val="235881"/>
              </a:solidFill>
              <a:effectLst/>
              <a:latin typeface="Tahoma" pitchFamily="34" charset="0"/>
            </a:endParaRPr>
          </a:p>
        </p:txBody>
      </p:sp>
      <p:sp>
        <p:nvSpPr>
          <p:cNvPr id="7" name="Ovaal 6">
            <a:extLst>
              <a:ext uri="{FF2B5EF4-FFF2-40B4-BE49-F238E27FC236}">
                <a16:creationId xmlns:a16="http://schemas.microsoft.com/office/drawing/2014/main" id="{F24BC1D0-8AD7-4A30-96FE-C2F107319FFB}"/>
              </a:ext>
            </a:extLst>
          </p:cNvPr>
          <p:cNvSpPr/>
          <p:nvPr/>
        </p:nvSpPr>
        <p:spPr bwMode="auto">
          <a:xfrm>
            <a:off x="2315552" y="3636725"/>
            <a:ext cx="1424594" cy="699987"/>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4400" b="0" i="0" u="none" strike="noStrike" cap="none" normalizeH="0" baseline="0">
              <a:ln>
                <a:noFill/>
              </a:ln>
              <a:solidFill>
                <a:srgbClr val="235881"/>
              </a:solidFill>
              <a:effectLst/>
              <a:latin typeface="Tahoma" pitchFamily="34" charset="0"/>
            </a:endParaRPr>
          </a:p>
        </p:txBody>
      </p:sp>
      <p:sp>
        <p:nvSpPr>
          <p:cNvPr id="9" name="Ovaal 8">
            <a:extLst>
              <a:ext uri="{FF2B5EF4-FFF2-40B4-BE49-F238E27FC236}">
                <a16:creationId xmlns:a16="http://schemas.microsoft.com/office/drawing/2014/main" id="{3DB9FEEE-1EA9-4518-A34C-C74CD58BBD9B}"/>
              </a:ext>
            </a:extLst>
          </p:cNvPr>
          <p:cNvSpPr/>
          <p:nvPr/>
        </p:nvSpPr>
        <p:spPr bwMode="auto">
          <a:xfrm>
            <a:off x="3311595" y="2142660"/>
            <a:ext cx="1685851" cy="659167"/>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4400" b="0" i="0" u="none" strike="noStrike" cap="none" normalizeH="0" baseline="0">
              <a:ln>
                <a:noFill/>
              </a:ln>
              <a:solidFill>
                <a:srgbClr val="235881"/>
              </a:solidFill>
              <a:effectLst/>
              <a:latin typeface="Tahoma" pitchFamily="34" charset="0"/>
            </a:endParaRPr>
          </a:p>
        </p:txBody>
      </p:sp>
    </p:spTree>
    <p:extLst>
      <p:ext uri="{BB962C8B-B14F-4D97-AF65-F5344CB8AC3E}">
        <p14:creationId xmlns:p14="http://schemas.microsoft.com/office/powerpoint/2010/main" val="10265301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2D7DA-3E89-4033-8E36-4170942EAAFA}"/>
              </a:ext>
            </a:extLst>
          </p:cNvPr>
          <p:cNvSpPr>
            <a:spLocks noGrp="1"/>
          </p:cNvSpPr>
          <p:nvPr>
            <p:ph type="title"/>
          </p:nvPr>
        </p:nvSpPr>
        <p:spPr>
          <a:xfrm>
            <a:off x="630464" y="875476"/>
            <a:ext cx="7430694" cy="663123"/>
          </a:xfrm>
        </p:spPr>
        <p:txBody>
          <a:bodyPr>
            <a:normAutofit fontScale="90000"/>
          </a:bodyPr>
          <a:lstStyle/>
          <a:p>
            <a:r>
              <a:rPr lang="nl-NL" dirty="0">
                <a:ea typeface="Tahoma"/>
                <a:cs typeface="Tahoma"/>
              </a:rPr>
              <a:t>Interferentiegebieden </a:t>
            </a:r>
            <a:r>
              <a:rPr lang="nl-NL" dirty="0" smtClean="0">
                <a:ea typeface="Tahoma"/>
                <a:cs typeface="Tahoma"/>
              </a:rPr>
              <a:t>bodemenergie 1</a:t>
            </a:r>
            <a:endParaRPr lang="nl-NL" dirty="0"/>
          </a:p>
        </p:txBody>
      </p:sp>
      <p:sp>
        <p:nvSpPr>
          <p:cNvPr id="3" name="Tijdelijke aanduiding voor inhoud 2">
            <a:extLst>
              <a:ext uri="{FF2B5EF4-FFF2-40B4-BE49-F238E27FC236}">
                <a16:creationId xmlns:a16="http://schemas.microsoft.com/office/drawing/2014/main" id="{8FD06F4F-42C0-42A1-AE37-3AF65E9E4FE4}"/>
              </a:ext>
            </a:extLst>
          </p:cNvPr>
          <p:cNvSpPr>
            <a:spLocks noGrp="1"/>
          </p:cNvSpPr>
          <p:nvPr>
            <p:ph type="body" sz="quarter" idx="13"/>
          </p:nvPr>
        </p:nvSpPr>
        <p:spPr>
          <a:xfrm>
            <a:off x="363526" y="1538599"/>
            <a:ext cx="3729952" cy="4171950"/>
          </a:xfrm>
        </p:spPr>
        <p:txBody>
          <a:bodyPr vert="horz" lIns="91440" tIns="45720" rIns="91440" bIns="45720" rtlCol="0" anchor="t">
            <a:noAutofit/>
          </a:bodyPr>
          <a:lstStyle/>
          <a:p>
            <a:pPr marL="0" indent="0">
              <a:buNone/>
            </a:pPr>
            <a:r>
              <a:rPr lang="nl-NL" sz="1400" b="1" dirty="0">
                <a:ea typeface="Tahoma"/>
                <a:cs typeface="Tahoma"/>
              </a:rPr>
              <a:t>Nu:</a:t>
            </a:r>
            <a:endParaRPr lang="nl-NL" sz="1400" b="1" dirty="0">
              <a:ea typeface="Verdana"/>
            </a:endParaRPr>
          </a:p>
          <a:p>
            <a:pPr marL="285750" indent="-285750">
              <a:buFont typeface="Arial"/>
              <a:buChar char="•"/>
            </a:pPr>
            <a:r>
              <a:rPr lang="nl-NL" sz="1400" dirty="0">
                <a:ea typeface="Tahoma"/>
                <a:cs typeface="Tahoma"/>
              </a:rPr>
              <a:t>Interferentiegebieden aangewezen bij gemeentelijke verordening</a:t>
            </a:r>
            <a:endParaRPr lang="nl-NL" sz="1400" dirty="0">
              <a:ea typeface="Verdana"/>
            </a:endParaRPr>
          </a:p>
          <a:p>
            <a:pPr marL="285750" indent="-285750">
              <a:buFont typeface="Arial"/>
              <a:buChar char="•"/>
            </a:pPr>
            <a:r>
              <a:rPr lang="nl-NL" sz="1400" dirty="0">
                <a:ea typeface="Tahoma"/>
                <a:cs typeface="Tahoma"/>
              </a:rPr>
              <a:t>Aan de vergunningsplicht (OBM) voor gesloten systemen beleidsregels gekoppeld</a:t>
            </a:r>
          </a:p>
          <a:p>
            <a:pPr marL="0" indent="0">
              <a:buNone/>
            </a:pPr>
            <a:endParaRPr lang="nl-NL" sz="1400" dirty="0">
              <a:ea typeface="Tahoma"/>
              <a:cs typeface="Tahoma"/>
            </a:endParaRPr>
          </a:p>
          <a:p>
            <a:pPr marL="0" indent="0">
              <a:buNone/>
            </a:pPr>
            <a:r>
              <a:rPr lang="nl-NL" sz="1400" b="1" dirty="0">
                <a:ea typeface="Tahoma"/>
                <a:cs typeface="Tahoma"/>
              </a:rPr>
              <a:t>Bij inwerkingtreding Ow:</a:t>
            </a:r>
          </a:p>
          <a:p>
            <a:pPr marL="285750" indent="-285750">
              <a:buFont typeface="Arial"/>
              <a:buChar char="•"/>
            </a:pPr>
            <a:r>
              <a:rPr lang="nl-NL" sz="1400" dirty="0">
                <a:ea typeface="Tahoma"/>
                <a:cs typeface="Tahoma"/>
              </a:rPr>
              <a:t>Verordening interferentiegebied wordt niet van rechtswege opgenomen in omgevingsplan</a:t>
            </a:r>
          </a:p>
          <a:p>
            <a:pPr marL="285750" indent="-285750">
              <a:buFont typeface="Arial"/>
              <a:buChar char="•"/>
            </a:pPr>
            <a:r>
              <a:rPr lang="nl-NL" sz="1400" dirty="0">
                <a:ea typeface="Tahoma"/>
                <a:cs typeface="Tahoma"/>
              </a:rPr>
              <a:t>Vergunning grote gesloten systemen en gesloten systemen binnen interferentiegebied via de bruidsschat (tijdelijk) gereguleerd</a:t>
            </a:r>
          </a:p>
        </p:txBody>
      </p:sp>
      <p:pic>
        <p:nvPicPr>
          <p:cNvPr id="8" name="Afbeelding 8" descr="Afbeelding met kaart&#10;&#10;Automatisch gegenereerde beschrijving">
            <a:extLst>
              <a:ext uri="{FF2B5EF4-FFF2-40B4-BE49-F238E27FC236}">
                <a16:creationId xmlns:a16="http://schemas.microsoft.com/office/drawing/2014/main" id="{F7EC5C27-669F-44A4-B7DB-E050A9CACD0E}"/>
              </a:ext>
            </a:extLst>
          </p:cNvPr>
          <p:cNvPicPr>
            <a:picLocks noGrp="1" noChangeAspect="1"/>
          </p:cNvPicPr>
          <p:nvPr>
            <p:ph type="pic" sz="quarter" idx="14"/>
          </p:nvPr>
        </p:nvPicPr>
        <p:blipFill rotWithShape="1">
          <a:blip r:embed="rId3"/>
          <a:srcRect l="772" r="19788"/>
          <a:stretch/>
        </p:blipFill>
        <p:spPr>
          <a:xfrm>
            <a:off x="4510088" y="1870754"/>
            <a:ext cx="4342617" cy="3216730"/>
          </a:xfrm>
        </p:spPr>
      </p:pic>
      <p:sp>
        <p:nvSpPr>
          <p:cNvPr id="4" name="Tijdelijke aanduiding voor voettekst 3">
            <a:extLst>
              <a:ext uri="{FF2B5EF4-FFF2-40B4-BE49-F238E27FC236}">
                <a16:creationId xmlns:a16="http://schemas.microsoft.com/office/drawing/2014/main" id="{E23F372F-9350-4378-8500-BD25C87A6ACD}"/>
              </a:ext>
            </a:extLst>
          </p:cNvPr>
          <p:cNvSpPr>
            <a:spLocks noGrp="1"/>
          </p:cNvSpPr>
          <p:nvPr>
            <p:ph type="ftr" sz="quarter" idx="11"/>
          </p:nvPr>
        </p:nvSpPr>
        <p:spPr>
          <a:xfrm>
            <a:off x="457200" y="6513084"/>
            <a:ext cx="2895600" cy="365125"/>
          </a:xfrm>
        </p:spPr>
        <p:txBody>
          <a:bodyPr/>
          <a:lstStyle/>
          <a:p>
            <a:r>
              <a:rPr lang="nl-NL"/>
              <a:t>Webinar Bodem in het omgevingsplan</a:t>
            </a:r>
          </a:p>
        </p:txBody>
      </p:sp>
    </p:spTree>
    <p:extLst>
      <p:ext uri="{BB962C8B-B14F-4D97-AF65-F5344CB8AC3E}">
        <p14:creationId xmlns:p14="http://schemas.microsoft.com/office/powerpoint/2010/main" val="28319455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C219A3-3CE7-481A-968E-D184951AE738}"/>
              </a:ext>
            </a:extLst>
          </p:cNvPr>
          <p:cNvSpPr>
            <a:spLocks noGrp="1"/>
          </p:cNvSpPr>
          <p:nvPr>
            <p:ph type="title"/>
          </p:nvPr>
        </p:nvSpPr>
        <p:spPr/>
        <p:txBody>
          <a:bodyPr>
            <a:normAutofit/>
          </a:bodyPr>
          <a:lstStyle/>
          <a:p>
            <a:r>
              <a:rPr lang="nl-NL" dirty="0">
                <a:ea typeface="Tahoma"/>
                <a:cs typeface="Tahoma"/>
              </a:rPr>
              <a:t>Interferentiegebieden bodemenergie </a:t>
            </a:r>
            <a:r>
              <a:rPr lang="nl-NL" dirty="0" smtClean="0">
                <a:ea typeface="Tahoma"/>
                <a:cs typeface="Tahoma"/>
              </a:rPr>
              <a:t>2</a:t>
            </a:r>
            <a:endParaRPr lang="nl-NL" dirty="0"/>
          </a:p>
        </p:txBody>
      </p:sp>
      <p:sp>
        <p:nvSpPr>
          <p:cNvPr id="3" name="Tijdelijke aanduiding voor inhoud 2">
            <a:extLst>
              <a:ext uri="{FF2B5EF4-FFF2-40B4-BE49-F238E27FC236}">
                <a16:creationId xmlns:a16="http://schemas.microsoft.com/office/drawing/2014/main" id="{1AE95522-CE58-473F-B202-334755B7735E}"/>
              </a:ext>
            </a:extLst>
          </p:cNvPr>
          <p:cNvSpPr>
            <a:spLocks noGrp="1"/>
          </p:cNvSpPr>
          <p:nvPr>
            <p:ph type="body" sz="quarter" idx="12"/>
          </p:nvPr>
        </p:nvSpPr>
        <p:spPr/>
        <p:txBody>
          <a:bodyPr vert="horz" lIns="91440" tIns="45720" rIns="91440" bIns="45720" rtlCol="0" anchor="t">
            <a:normAutofit fontScale="40000" lnSpcReduction="20000"/>
          </a:bodyPr>
          <a:lstStyle/>
          <a:p>
            <a:pPr marL="0" indent="0">
              <a:buNone/>
            </a:pPr>
            <a:endParaRPr lang="nl-NL" sz="1800" dirty="0">
              <a:ea typeface="Tahoma"/>
              <a:cs typeface="Tahoma"/>
            </a:endParaRPr>
          </a:p>
          <a:p>
            <a:pPr marL="0" indent="0">
              <a:buNone/>
            </a:pPr>
            <a:r>
              <a:rPr lang="nl-NL" sz="2900" b="1" dirty="0" smtClean="0">
                <a:ea typeface="Tahoma"/>
                <a:cs typeface="Tahoma"/>
              </a:rPr>
              <a:t>Acties </a:t>
            </a:r>
            <a:r>
              <a:rPr lang="nl-NL" sz="2900" b="1" dirty="0">
                <a:ea typeface="Tahoma"/>
                <a:cs typeface="Tahoma"/>
              </a:rPr>
              <a:t>vóór 31-12-2029:</a:t>
            </a:r>
            <a:endParaRPr lang="nl-NL" sz="2900" b="1" dirty="0">
              <a:ea typeface="Verdana"/>
            </a:endParaRPr>
          </a:p>
          <a:p>
            <a:pPr marL="0" indent="0">
              <a:buNone/>
            </a:pPr>
            <a:endParaRPr lang="nl-NL" sz="2900" b="1" dirty="0">
              <a:ea typeface="Tahoma"/>
              <a:cs typeface="Tahoma"/>
            </a:endParaRPr>
          </a:p>
          <a:p>
            <a:r>
              <a:rPr lang="nl-NL" sz="2900" dirty="0" smtClean="0">
                <a:ea typeface="Tahoma"/>
                <a:cs typeface="Tahoma"/>
              </a:rPr>
              <a:t>Verordening interferentiegebied </a:t>
            </a:r>
            <a:r>
              <a:rPr lang="nl-NL" sz="2900" u="sng" dirty="0" smtClean="0">
                <a:ea typeface="Tahoma"/>
                <a:cs typeface="Tahoma"/>
              </a:rPr>
              <a:t>moet </a:t>
            </a:r>
            <a:r>
              <a:rPr lang="nl-NL" sz="2900" dirty="0" smtClean="0">
                <a:ea typeface="Tahoma"/>
                <a:cs typeface="Tahoma"/>
              </a:rPr>
              <a:t>worden opgenomen in omgevingsplan</a:t>
            </a:r>
          </a:p>
          <a:p>
            <a:r>
              <a:rPr lang="nl-NL" sz="2900" dirty="0" smtClean="0">
                <a:ea typeface="Tahoma"/>
                <a:cs typeface="Tahoma"/>
              </a:rPr>
              <a:t>Bruidsschat </a:t>
            </a:r>
            <a:r>
              <a:rPr lang="nl-NL" sz="2900" dirty="0">
                <a:ea typeface="Tahoma"/>
                <a:cs typeface="Tahoma"/>
              </a:rPr>
              <a:t>vergunningplicht gesloten systemen </a:t>
            </a:r>
            <a:r>
              <a:rPr lang="nl-NL" sz="2900" dirty="0" smtClean="0">
                <a:ea typeface="Tahoma"/>
                <a:cs typeface="Tahoma"/>
              </a:rPr>
              <a:t>overnemen?</a:t>
            </a:r>
            <a:r>
              <a:rPr lang="nl-NL" sz="2900" dirty="0">
                <a:ea typeface="Tahoma"/>
                <a:cs typeface="Tahoma"/>
              </a:rPr>
              <a:t> </a:t>
            </a:r>
          </a:p>
          <a:p>
            <a:r>
              <a:rPr lang="nl-NL" sz="2900" dirty="0">
                <a:ea typeface="Tahoma"/>
                <a:cs typeface="Tahoma"/>
              </a:rPr>
              <a:t>Werkingsgebied </a:t>
            </a:r>
            <a:r>
              <a:rPr lang="nl-NL" sz="2900" dirty="0" err="1">
                <a:ea typeface="Tahoma"/>
                <a:cs typeface="Tahoma"/>
              </a:rPr>
              <a:t>irt</a:t>
            </a:r>
            <a:r>
              <a:rPr lang="nl-NL" sz="2900" dirty="0">
                <a:ea typeface="Tahoma"/>
                <a:cs typeface="Tahoma"/>
              </a:rPr>
              <a:t> verordening interferentiegebied</a:t>
            </a:r>
          </a:p>
          <a:p>
            <a:r>
              <a:rPr lang="nl-NL" sz="2900" dirty="0" smtClean="0">
                <a:ea typeface="Tahoma"/>
                <a:cs typeface="Tahoma"/>
              </a:rPr>
              <a:t>Beleidsregels </a:t>
            </a:r>
            <a:r>
              <a:rPr lang="nl-NL" sz="2900" dirty="0">
                <a:ea typeface="Tahoma"/>
                <a:cs typeface="Tahoma"/>
              </a:rPr>
              <a:t>of </a:t>
            </a:r>
            <a:r>
              <a:rPr lang="nl-NL" sz="2900" dirty="0" smtClean="0">
                <a:ea typeface="Tahoma"/>
                <a:cs typeface="Tahoma"/>
              </a:rPr>
              <a:t>(</a:t>
            </a:r>
            <a:r>
              <a:rPr lang="nl-NL" sz="2900" dirty="0">
                <a:ea typeface="Tahoma"/>
                <a:cs typeface="Tahoma"/>
              </a:rPr>
              <a:t>maatwerk)regels in omgevingsplan?</a:t>
            </a:r>
          </a:p>
          <a:p>
            <a:r>
              <a:rPr lang="nl-NL" sz="2900" dirty="0" smtClean="0">
                <a:ea typeface="Tahoma"/>
                <a:cs typeface="Tahoma"/>
              </a:rPr>
              <a:t>Meer </a:t>
            </a:r>
            <a:r>
              <a:rPr lang="nl-NL" sz="2900" dirty="0">
                <a:ea typeface="Tahoma"/>
                <a:cs typeface="Tahoma"/>
              </a:rPr>
              <a:t>ruimte voor maatwerk &gt; </a:t>
            </a:r>
            <a:r>
              <a:rPr lang="nl-NL" sz="2900" dirty="0" smtClean="0">
                <a:ea typeface="Tahoma"/>
                <a:cs typeface="Tahoma"/>
              </a:rPr>
              <a:t>zie </a:t>
            </a:r>
            <a:r>
              <a:rPr lang="nl-NL" sz="2900" b="1" dirty="0" smtClean="0">
                <a:ea typeface="Tahoma"/>
                <a:cs typeface="Tahoma"/>
              </a:rPr>
              <a:t>oogmerken/doelen</a:t>
            </a:r>
            <a:endParaRPr lang="nl-NL" sz="2900" b="1" dirty="0">
              <a:ea typeface="Tahoma"/>
              <a:cs typeface="Tahoma"/>
            </a:endParaRPr>
          </a:p>
        </p:txBody>
      </p:sp>
      <p:sp>
        <p:nvSpPr>
          <p:cNvPr id="4" name="Tijdelijke aanduiding voor inhoud 3">
            <a:extLst>
              <a:ext uri="{FF2B5EF4-FFF2-40B4-BE49-F238E27FC236}">
                <a16:creationId xmlns:a16="http://schemas.microsoft.com/office/drawing/2014/main" id="{ED3A1291-7906-4D72-957C-2C4B8E7D62A5}"/>
              </a:ext>
            </a:extLst>
          </p:cNvPr>
          <p:cNvSpPr>
            <a:spLocks noGrp="1"/>
          </p:cNvSpPr>
          <p:nvPr>
            <p:ph sz="half" idx="4294967295"/>
          </p:nvPr>
        </p:nvSpPr>
        <p:spPr>
          <a:xfrm>
            <a:off x="4892534" y="1714963"/>
            <a:ext cx="4038600" cy="4896165"/>
          </a:xfrm>
        </p:spPr>
        <p:txBody>
          <a:bodyPr vert="horz" lIns="91440" tIns="45720" rIns="91440" bIns="45720" rtlCol="0" anchor="t">
            <a:normAutofit fontScale="70000" lnSpcReduction="20000"/>
          </a:bodyPr>
          <a:lstStyle/>
          <a:p>
            <a:r>
              <a:rPr lang="nl-NL" b="1">
                <a:ea typeface="Verdana"/>
              </a:rPr>
              <a:t>Gemeentelijke omgevingsdoelen</a:t>
            </a:r>
            <a:r>
              <a:rPr lang="nl-NL">
                <a:ea typeface="Verdana"/>
              </a:rPr>
              <a:t>:</a:t>
            </a:r>
          </a:p>
          <a:p>
            <a:r>
              <a:rPr lang="nl-NL">
                <a:ea typeface="Verdana"/>
              </a:rPr>
              <a:t>a. het waarborgen van de veiligheid, </a:t>
            </a:r>
          </a:p>
          <a:p>
            <a:r>
              <a:rPr lang="nl-NL">
                <a:ea typeface="Verdana"/>
              </a:rPr>
              <a:t>b. het beschermen van de gezondheid, </a:t>
            </a:r>
          </a:p>
          <a:p>
            <a:r>
              <a:rPr lang="nl-NL">
                <a:ea typeface="Verdana"/>
              </a:rPr>
              <a:t>c. het beschermen van het milieu, </a:t>
            </a:r>
          </a:p>
          <a:p>
            <a:r>
              <a:rPr lang="nl-NL" b="1">
                <a:ea typeface="Verdana"/>
              </a:rPr>
              <a:t>d. het duurzaam veiligstellen van de openbare drinkwatervoorziening, </a:t>
            </a:r>
          </a:p>
          <a:p>
            <a:r>
              <a:rPr lang="nl-NL" b="1">
                <a:ea typeface="Verdana"/>
              </a:rPr>
              <a:t>e. het beschermen van landschappelijke of stedenbouwkundige waarden, </a:t>
            </a:r>
          </a:p>
          <a:p>
            <a:r>
              <a:rPr lang="nl-NL">
                <a:ea typeface="Verdana"/>
              </a:rPr>
              <a:t>f. het behoud van cultureel erfgoed, </a:t>
            </a:r>
          </a:p>
          <a:p>
            <a:r>
              <a:rPr lang="nl-NL">
                <a:ea typeface="Verdana"/>
              </a:rPr>
              <a:t>g. het behoud van de uitzonderlijke universele waarde van werelderfgoed, </a:t>
            </a:r>
          </a:p>
          <a:p>
            <a:r>
              <a:rPr lang="nl-NL">
                <a:ea typeface="Verdana"/>
              </a:rPr>
              <a:t>h. de natuurbescherming, </a:t>
            </a:r>
          </a:p>
          <a:p>
            <a:r>
              <a:rPr lang="nl-NL">
                <a:ea typeface="Verdana"/>
              </a:rPr>
              <a:t>i. het tegengaan van klimaatverandering, </a:t>
            </a:r>
          </a:p>
          <a:p>
            <a:r>
              <a:rPr lang="nl-NL">
                <a:ea typeface="Verdana"/>
              </a:rPr>
              <a:t>j. de kwaliteit van bouwwerken, </a:t>
            </a:r>
          </a:p>
          <a:p>
            <a:r>
              <a:rPr lang="nl-NL">
                <a:ea typeface="Verdana"/>
              </a:rPr>
              <a:t>k. een evenwichtige toedeling van functies aan locaties, </a:t>
            </a:r>
          </a:p>
          <a:p>
            <a:r>
              <a:rPr lang="nl-NL">
                <a:ea typeface="Verdana"/>
              </a:rPr>
              <a:t>l. het behoeden van de staat en werking van infrastructuur voor nadelige gevolgen van activiteiten, </a:t>
            </a:r>
          </a:p>
          <a:p>
            <a:r>
              <a:rPr lang="nl-NL">
                <a:ea typeface="Verdana"/>
              </a:rPr>
              <a:t>m. het beheer van infrastructuur, </a:t>
            </a:r>
          </a:p>
          <a:p>
            <a:r>
              <a:rPr lang="nl-NL" b="1">
                <a:ea typeface="Verdana"/>
              </a:rPr>
              <a:t>n. het beheer van watersystemen, </a:t>
            </a:r>
          </a:p>
          <a:p>
            <a:r>
              <a:rPr lang="nl-NL" b="1">
                <a:ea typeface="Verdana"/>
              </a:rPr>
              <a:t>o. het beheer van </a:t>
            </a:r>
            <a:r>
              <a:rPr lang="nl-NL" b="1" err="1">
                <a:ea typeface="Verdana"/>
              </a:rPr>
              <a:t>geobiologische</a:t>
            </a:r>
            <a:r>
              <a:rPr lang="nl-NL" b="1">
                <a:ea typeface="Verdana"/>
              </a:rPr>
              <a:t> en geothermische systemen en ecosystemen</a:t>
            </a:r>
            <a:r>
              <a:rPr lang="nl-NL">
                <a:ea typeface="Verdana"/>
              </a:rPr>
              <a:t>, </a:t>
            </a:r>
          </a:p>
          <a:p>
            <a:r>
              <a:rPr lang="nl-NL" b="1">
                <a:ea typeface="Verdana"/>
              </a:rPr>
              <a:t>p. het beheer van natuurlijke hulpbronnen, </a:t>
            </a:r>
          </a:p>
          <a:p>
            <a:r>
              <a:rPr lang="nl-NL">
                <a:ea typeface="Verdana"/>
              </a:rPr>
              <a:t>q. het beheer van natuurgebieden, </a:t>
            </a:r>
          </a:p>
          <a:p>
            <a:r>
              <a:rPr lang="nl-NL">
                <a:ea typeface="Verdana"/>
              </a:rPr>
              <a:t>r. het gebruik van bouwwerken, </a:t>
            </a:r>
          </a:p>
          <a:p>
            <a:r>
              <a:rPr lang="nl-NL">
                <a:ea typeface="Verdana"/>
              </a:rPr>
              <a:t>s. het bevorderen van de toegankelijkheid van de openbare buitenruimte voor personen, </a:t>
            </a:r>
          </a:p>
          <a:p>
            <a:r>
              <a:rPr lang="nl-NL" b="1">
                <a:ea typeface="Verdana"/>
              </a:rPr>
              <a:t>t. [etc. etc.</a:t>
            </a:r>
          </a:p>
        </p:txBody>
      </p:sp>
      <p:sp>
        <p:nvSpPr>
          <p:cNvPr id="7" name="Tijdelijke aanduiding voor voettekst 3">
            <a:extLst>
              <a:ext uri="{FF2B5EF4-FFF2-40B4-BE49-F238E27FC236}">
                <a16:creationId xmlns:a16="http://schemas.microsoft.com/office/drawing/2014/main" id="{A6A88D5A-ED99-48A4-8819-26C8F47DC5A9}"/>
              </a:ext>
            </a:extLst>
          </p:cNvPr>
          <p:cNvSpPr>
            <a:spLocks noGrp="1"/>
          </p:cNvSpPr>
          <p:nvPr>
            <p:ph type="ftr" sz="quarter" idx="11"/>
          </p:nvPr>
        </p:nvSpPr>
        <p:spPr>
          <a:xfrm>
            <a:off x="457200" y="6513084"/>
            <a:ext cx="2895600" cy="365125"/>
          </a:xfrm>
        </p:spPr>
        <p:txBody>
          <a:bodyPr/>
          <a:lstStyle/>
          <a:p>
            <a:r>
              <a:rPr lang="nl-NL"/>
              <a:t>Webinar Bodem in het omgevingsplan</a:t>
            </a:r>
          </a:p>
        </p:txBody>
      </p:sp>
    </p:spTree>
    <p:extLst>
      <p:ext uri="{BB962C8B-B14F-4D97-AF65-F5344CB8AC3E}">
        <p14:creationId xmlns:p14="http://schemas.microsoft.com/office/powerpoint/2010/main" val="25673849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9493C7-EAA8-44A6-9B24-E505C4468BAB}"/>
              </a:ext>
            </a:extLst>
          </p:cNvPr>
          <p:cNvSpPr>
            <a:spLocks noGrp="1"/>
          </p:cNvSpPr>
          <p:nvPr>
            <p:ph type="title"/>
          </p:nvPr>
        </p:nvSpPr>
        <p:spPr/>
        <p:txBody>
          <a:bodyPr/>
          <a:lstStyle/>
          <a:p>
            <a:r>
              <a:rPr lang="nl-NL">
                <a:ea typeface="Verdana"/>
              </a:rPr>
              <a:t>Interferentiegebieden bodemenergie</a:t>
            </a:r>
          </a:p>
        </p:txBody>
      </p:sp>
      <p:pic>
        <p:nvPicPr>
          <p:cNvPr id="6" name="Afbeelding 6">
            <a:extLst>
              <a:ext uri="{FF2B5EF4-FFF2-40B4-BE49-F238E27FC236}">
                <a16:creationId xmlns:a16="http://schemas.microsoft.com/office/drawing/2014/main" id="{F458FFC6-DDE9-438A-81BD-6B6AC7BE0B4F}"/>
              </a:ext>
            </a:extLst>
          </p:cNvPr>
          <p:cNvPicPr>
            <a:picLocks noGrp="1" noChangeAspect="1"/>
          </p:cNvPicPr>
          <p:nvPr>
            <p:ph idx="1"/>
          </p:nvPr>
        </p:nvPicPr>
        <p:blipFill rotWithShape="1">
          <a:blip r:embed="rId3"/>
          <a:srcRect t="4636" r="6579" b="57795"/>
          <a:stretch/>
        </p:blipFill>
        <p:spPr>
          <a:xfrm>
            <a:off x="630028" y="1829546"/>
            <a:ext cx="7322304" cy="3811300"/>
          </a:xfrm>
        </p:spPr>
      </p:pic>
      <p:sp>
        <p:nvSpPr>
          <p:cNvPr id="4" name="Tijdelijke aanduiding voor datum 3">
            <a:extLst>
              <a:ext uri="{FF2B5EF4-FFF2-40B4-BE49-F238E27FC236}">
                <a16:creationId xmlns:a16="http://schemas.microsoft.com/office/drawing/2014/main" id="{F3476E2F-FC8D-4F85-B749-CCE39314D965}"/>
              </a:ext>
            </a:extLst>
          </p:cNvPr>
          <p:cNvSpPr>
            <a:spLocks noGrp="1"/>
          </p:cNvSpPr>
          <p:nvPr>
            <p:ph type="dt" sz="half" idx="10"/>
          </p:nvPr>
        </p:nvSpPr>
        <p:spPr/>
        <p:txBody>
          <a:bodyPr/>
          <a:lstStyle/>
          <a:p>
            <a:pPr>
              <a:defRPr/>
            </a:pPr>
            <a:endParaRPr lang="nl-NL"/>
          </a:p>
        </p:txBody>
      </p:sp>
      <p:sp>
        <p:nvSpPr>
          <p:cNvPr id="5" name="Tijdelijke aanduiding voor voettekst 4">
            <a:extLst>
              <a:ext uri="{FF2B5EF4-FFF2-40B4-BE49-F238E27FC236}">
                <a16:creationId xmlns:a16="http://schemas.microsoft.com/office/drawing/2014/main" id="{854F697B-3394-4A76-B7A5-A17114532BE9}"/>
              </a:ext>
            </a:extLst>
          </p:cNvPr>
          <p:cNvSpPr>
            <a:spLocks noGrp="1"/>
          </p:cNvSpPr>
          <p:nvPr>
            <p:ph type="ftr" sz="quarter" idx="11"/>
          </p:nvPr>
        </p:nvSpPr>
        <p:spPr>
          <a:xfrm>
            <a:off x="449036" y="6586563"/>
            <a:ext cx="2895600" cy="365125"/>
          </a:xfrm>
        </p:spPr>
        <p:txBody>
          <a:bodyPr/>
          <a:lstStyle/>
          <a:p>
            <a:pPr>
              <a:defRPr/>
            </a:pPr>
            <a:r>
              <a:rPr lang="nl-NL">
                <a:ea typeface="Verdana"/>
              </a:rPr>
              <a:t>Webinar Bodem in het Omgevingsplan</a:t>
            </a:r>
          </a:p>
          <a:p>
            <a:pPr>
              <a:defRPr/>
            </a:pPr>
            <a:endParaRPr lang="nl-NL">
              <a:ea typeface="Verdana"/>
            </a:endParaRPr>
          </a:p>
        </p:txBody>
      </p:sp>
      <p:sp>
        <p:nvSpPr>
          <p:cNvPr id="8" name="Ovaal 7">
            <a:extLst>
              <a:ext uri="{FF2B5EF4-FFF2-40B4-BE49-F238E27FC236}">
                <a16:creationId xmlns:a16="http://schemas.microsoft.com/office/drawing/2014/main" id="{192E077E-619F-4328-9B40-ADCE2B8BDA34}"/>
              </a:ext>
            </a:extLst>
          </p:cNvPr>
          <p:cNvSpPr/>
          <p:nvPr/>
        </p:nvSpPr>
        <p:spPr bwMode="auto">
          <a:xfrm>
            <a:off x="2193088" y="2803968"/>
            <a:ext cx="1669522" cy="781630"/>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4400" b="0" i="0" u="none" strike="noStrike" cap="none" normalizeH="0" baseline="0">
              <a:ln>
                <a:noFill/>
              </a:ln>
              <a:solidFill>
                <a:srgbClr val="235881"/>
              </a:solidFill>
              <a:effectLst/>
              <a:latin typeface="Tahoma" pitchFamily="34" charset="0"/>
            </a:endParaRPr>
          </a:p>
        </p:txBody>
      </p:sp>
      <p:sp>
        <p:nvSpPr>
          <p:cNvPr id="7" name="Ovaal 6">
            <a:extLst>
              <a:ext uri="{FF2B5EF4-FFF2-40B4-BE49-F238E27FC236}">
                <a16:creationId xmlns:a16="http://schemas.microsoft.com/office/drawing/2014/main" id="{F24BC1D0-8AD7-4A30-96FE-C2F107319FFB}"/>
              </a:ext>
            </a:extLst>
          </p:cNvPr>
          <p:cNvSpPr/>
          <p:nvPr/>
        </p:nvSpPr>
        <p:spPr bwMode="auto">
          <a:xfrm>
            <a:off x="2315552" y="3636725"/>
            <a:ext cx="1424594" cy="699987"/>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4400" b="0" i="0" u="none" strike="noStrike" cap="none" normalizeH="0" baseline="0">
              <a:ln>
                <a:noFill/>
              </a:ln>
              <a:solidFill>
                <a:srgbClr val="235881"/>
              </a:solidFill>
              <a:effectLst/>
              <a:latin typeface="Tahoma" pitchFamily="34" charset="0"/>
            </a:endParaRPr>
          </a:p>
        </p:txBody>
      </p:sp>
      <p:sp>
        <p:nvSpPr>
          <p:cNvPr id="9" name="Ovaal 8">
            <a:extLst>
              <a:ext uri="{FF2B5EF4-FFF2-40B4-BE49-F238E27FC236}">
                <a16:creationId xmlns:a16="http://schemas.microsoft.com/office/drawing/2014/main" id="{3DB9FEEE-1EA9-4518-A34C-C74CD58BBD9B}"/>
              </a:ext>
            </a:extLst>
          </p:cNvPr>
          <p:cNvSpPr/>
          <p:nvPr/>
        </p:nvSpPr>
        <p:spPr bwMode="auto">
          <a:xfrm>
            <a:off x="5254696" y="2085510"/>
            <a:ext cx="2257350" cy="846945"/>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4400" b="0" i="0" u="none" strike="noStrike" cap="none" normalizeH="0" baseline="0">
              <a:ln>
                <a:noFill/>
              </a:ln>
              <a:solidFill>
                <a:srgbClr val="235881"/>
              </a:solidFill>
              <a:effectLst/>
              <a:latin typeface="Tahoma" pitchFamily="34" charset="0"/>
            </a:endParaRPr>
          </a:p>
        </p:txBody>
      </p:sp>
    </p:spTree>
    <p:extLst>
      <p:ext uri="{BB962C8B-B14F-4D97-AF65-F5344CB8AC3E}">
        <p14:creationId xmlns:p14="http://schemas.microsoft.com/office/powerpoint/2010/main" val="27361892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a:t>Deel 5: Bodembeheer van de Toekomst</a:t>
            </a:r>
          </a:p>
        </p:txBody>
      </p:sp>
      <p:sp>
        <p:nvSpPr>
          <p:cNvPr id="3" name="Ondertitel 2"/>
          <p:cNvSpPr>
            <a:spLocks noGrp="1"/>
          </p:cNvSpPr>
          <p:nvPr>
            <p:ph type="subTitle" idx="1"/>
          </p:nvPr>
        </p:nvSpPr>
        <p:spPr/>
        <p:txBody>
          <a:bodyPr vert="horz" lIns="91440" tIns="45720" rIns="91440" bIns="45720" rtlCol="0" anchor="t">
            <a:normAutofit/>
          </a:bodyPr>
          <a:lstStyle/>
          <a:p>
            <a:r>
              <a:rPr lang="nl-NL">
                <a:ea typeface="Verdana"/>
              </a:rPr>
              <a:t>Hulpmiddelen algemeen</a:t>
            </a:r>
          </a:p>
          <a:p>
            <a:r>
              <a:rPr lang="nl-NL">
                <a:ea typeface="Verdana"/>
              </a:rPr>
              <a:t>Programma Bodembeheer van de Toekomst </a:t>
            </a:r>
          </a:p>
          <a:p>
            <a:r>
              <a:rPr lang="nl-NL">
                <a:ea typeface="Verdana"/>
              </a:rPr>
              <a:t>Onderwerpen in uitvoering</a:t>
            </a:r>
          </a:p>
          <a:p>
            <a:r>
              <a:rPr lang="nl-NL">
                <a:ea typeface="Verdana"/>
              </a:rPr>
              <a:t>Producten</a:t>
            </a:r>
          </a:p>
        </p:txBody>
      </p:sp>
      <p:sp>
        <p:nvSpPr>
          <p:cNvPr id="4" name="Tijdelijke aanduiding voor datum 3"/>
          <p:cNvSpPr>
            <a:spLocks noGrp="1"/>
          </p:cNvSpPr>
          <p:nvPr>
            <p:ph type="dt" sz="half" idx="2"/>
          </p:nvPr>
        </p:nvSpPr>
        <p:spPr/>
        <p:txBody>
          <a:bodyPr/>
          <a:lstStyle/>
          <a:p>
            <a:r>
              <a:rPr lang="nl-NL"/>
              <a:t>27/05/2021</a:t>
            </a:r>
          </a:p>
        </p:txBody>
      </p:sp>
      <p:sp>
        <p:nvSpPr>
          <p:cNvPr id="5" name="Tijdelijke aanduiding voor voettekst 4"/>
          <p:cNvSpPr>
            <a:spLocks noGrp="1"/>
          </p:cNvSpPr>
          <p:nvPr>
            <p:ph type="ftr" sz="quarter" idx="3"/>
          </p:nvPr>
        </p:nvSpPr>
        <p:spPr/>
        <p:txBody>
          <a:bodyPr/>
          <a:lstStyle/>
          <a:p>
            <a:r>
              <a:rPr lang="nl-NL"/>
              <a:t>Webinar Bodem in het Omgevingsplan</a:t>
            </a:r>
          </a:p>
        </p:txBody>
      </p:sp>
    </p:spTree>
    <p:extLst>
      <p:ext uri="{BB962C8B-B14F-4D97-AF65-F5344CB8AC3E}">
        <p14:creationId xmlns:p14="http://schemas.microsoft.com/office/powerpoint/2010/main" val="21367310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ea typeface="Verdana"/>
              </a:rPr>
              <a:t>Hulpmiddelen </a:t>
            </a:r>
          </a:p>
        </p:txBody>
      </p:sp>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pic>
        <p:nvPicPr>
          <p:cNvPr id="6" name="Picture 6">
            <a:extLst>
              <a:ext uri="{FF2B5EF4-FFF2-40B4-BE49-F238E27FC236}">
                <a16:creationId xmlns:a16="http://schemas.microsoft.com/office/drawing/2014/main" id="{1AE5F2B4-762A-487B-9777-8969E7A50A7C}"/>
              </a:ext>
            </a:extLst>
          </p:cNvPr>
          <p:cNvPicPr>
            <a:picLocks noChangeAspect="1"/>
          </p:cNvPicPr>
          <p:nvPr/>
        </p:nvPicPr>
        <p:blipFill>
          <a:blip r:embed="rId2"/>
          <a:stretch>
            <a:fillRect/>
          </a:stretch>
        </p:blipFill>
        <p:spPr>
          <a:xfrm>
            <a:off x="3743865" y="136572"/>
            <a:ext cx="4692768" cy="2064615"/>
          </a:xfrm>
          <a:prstGeom prst="rect">
            <a:avLst/>
          </a:prstGeom>
        </p:spPr>
      </p:pic>
      <p:pic>
        <p:nvPicPr>
          <p:cNvPr id="7" name="Picture 7">
            <a:extLst>
              <a:ext uri="{FF2B5EF4-FFF2-40B4-BE49-F238E27FC236}">
                <a16:creationId xmlns:a16="http://schemas.microsoft.com/office/drawing/2014/main" id="{1ACE6E1F-7946-40FB-B74A-72F3F96238C3}"/>
              </a:ext>
            </a:extLst>
          </p:cNvPr>
          <p:cNvPicPr>
            <a:picLocks noChangeAspect="1"/>
          </p:cNvPicPr>
          <p:nvPr/>
        </p:nvPicPr>
        <p:blipFill>
          <a:blip r:embed="rId3"/>
          <a:stretch>
            <a:fillRect/>
          </a:stretch>
        </p:blipFill>
        <p:spPr>
          <a:xfrm>
            <a:off x="250166" y="1667725"/>
            <a:ext cx="4891176" cy="3393152"/>
          </a:xfrm>
          <a:prstGeom prst="rect">
            <a:avLst/>
          </a:prstGeom>
        </p:spPr>
      </p:pic>
      <p:pic>
        <p:nvPicPr>
          <p:cNvPr id="8" name="Picture 8">
            <a:extLst>
              <a:ext uri="{FF2B5EF4-FFF2-40B4-BE49-F238E27FC236}">
                <a16:creationId xmlns:a16="http://schemas.microsoft.com/office/drawing/2014/main" id="{C8669CEE-22A1-4D5F-8173-278443854ED6}"/>
              </a:ext>
            </a:extLst>
          </p:cNvPr>
          <p:cNvPicPr>
            <a:picLocks noChangeAspect="1"/>
          </p:cNvPicPr>
          <p:nvPr/>
        </p:nvPicPr>
        <p:blipFill>
          <a:blip r:embed="rId4"/>
          <a:stretch>
            <a:fillRect/>
          </a:stretch>
        </p:blipFill>
        <p:spPr>
          <a:xfrm>
            <a:off x="4442604" y="4195346"/>
            <a:ext cx="4278701" cy="2055898"/>
          </a:xfrm>
          <a:prstGeom prst="rect">
            <a:avLst/>
          </a:prstGeom>
        </p:spPr>
      </p:pic>
      <p:pic>
        <p:nvPicPr>
          <p:cNvPr id="9" name="Picture 9">
            <a:extLst>
              <a:ext uri="{FF2B5EF4-FFF2-40B4-BE49-F238E27FC236}">
                <a16:creationId xmlns:a16="http://schemas.microsoft.com/office/drawing/2014/main" id="{F4F5A903-A104-42DB-8383-73837E07BEEC}"/>
              </a:ext>
            </a:extLst>
          </p:cNvPr>
          <p:cNvPicPr>
            <a:picLocks noChangeAspect="1"/>
          </p:cNvPicPr>
          <p:nvPr/>
        </p:nvPicPr>
        <p:blipFill>
          <a:blip r:embed="rId5"/>
          <a:stretch>
            <a:fillRect/>
          </a:stretch>
        </p:blipFill>
        <p:spPr>
          <a:xfrm>
            <a:off x="5287993" y="2396706"/>
            <a:ext cx="3433313" cy="1521124"/>
          </a:xfrm>
          <a:prstGeom prst="rect">
            <a:avLst/>
          </a:prstGeom>
        </p:spPr>
      </p:pic>
      <p:pic>
        <p:nvPicPr>
          <p:cNvPr id="5" name="Picture 9">
            <a:extLst>
              <a:ext uri="{FF2B5EF4-FFF2-40B4-BE49-F238E27FC236}">
                <a16:creationId xmlns:a16="http://schemas.microsoft.com/office/drawing/2014/main" id="{7B43B9B8-A346-43E7-A32E-B4FFC0A3F035}"/>
              </a:ext>
            </a:extLst>
          </p:cNvPr>
          <p:cNvPicPr>
            <a:picLocks noChangeAspect="1"/>
          </p:cNvPicPr>
          <p:nvPr/>
        </p:nvPicPr>
        <p:blipFill>
          <a:blip r:embed="rId6"/>
          <a:stretch>
            <a:fillRect/>
          </a:stretch>
        </p:blipFill>
        <p:spPr>
          <a:xfrm>
            <a:off x="250166" y="4888156"/>
            <a:ext cx="3864633" cy="1627808"/>
          </a:xfrm>
          <a:prstGeom prst="rect">
            <a:avLst/>
          </a:prstGeom>
        </p:spPr>
      </p:pic>
    </p:spTree>
    <p:extLst>
      <p:ext uri="{BB962C8B-B14F-4D97-AF65-F5344CB8AC3E}">
        <p14:creationId xmlns:p14="http://schemas.microsoft.com/office/powerpoint/2010/main" val="2424131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sp>
        <p:nvSpPr>
          <p:cNvPr id="6" name="TextBox 5">
            <a:extLst>
              <a:ext uri="{FF2B5EF4-FFF2-40B4-BE49-F238E27FC236}">
                <a16:creationId xmlns:a16="http://schemas.microsoft.com/office/drawing/2014/main" id="{A0D41508-AE72-43AE-A1C4-13BEACFD4139}"/>
              </a:ext>
            </a:extLst>
          </p:cNvPr>
          <p:cNvSpPr txBox="1"/>
          <p:nvPr/>
        </p:nvSpPr>
        <p:spPr>
          <a:xfrm>
            <a:off x="448575" y="1009291"/>
            <a:ext cx="77896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b="1">
                <a:solidFill>
                  <a:srgbClr val="275937"/>
                </a:solidFill>
                <a:latin typeface="Verdana"/>
                <a:ea typeface="+mj-ea"/>
                <a:cs typeface="Verdana"/>
              </a:rPr>
              <a:t>Vervolg: Wat is het omgevingsplan?</a:t>
            </a:r>
            <a:r>
              <a:rPr lang="en-US" sz="2800" b="1">
                <a:solidFill>
                  <a:srgbClr val="275937"/>
                </a:solidFill>
                <a:latin typeface="Verdana"/>
                <a:ea typeface="+mj-ea"/>
                <a:cs typeface="Verdana"/>
              </a:rPr>
              <a:t>​</a:t>
            </a:r>
          </a:p>
        </p:txBody>
      </p:sp>
      <p:sp>
        <p:nvSpPr>
          <p:cNvPr id="7" name="Ondertitel 2">
            <a:extLst>
              <a:ext uri="{FF2B5EF4-FFF2-40B4-BE49-F238E27FC236}">
                <a16:creationId xmlns:a16="http://schemas.microsoft.com/office/drawing/2014/main" id="{37DBDA07-C00C-4A09-83AF-29A1D5F1DA2F}"/>
              </a:ext>
            </a:extLst>
          </p:cNvPr>
          <p:cNvSpPr txBox="1">
            <a:spLocks/>
          </p:cNvSpPr>
          <p:nvPr/>
        </p:nvSpPr>
        <p:spPr>
          <a:xfrm>
            <a:off x="460165" y="1740730"/>
            <a:ext cx="8233432" cy="3568733"/>
          </a:xfrm>
          <a:prstGeom prst="rect">
            <a:avLst/>
          </a:prstGeom>
        </p:spPr>
        <p:txBody>
          <a:bodyPr vert="horz" lIns="91440" tIns="45720" rIns="91440" bIns="45720" rtlCol="0" anchor="t">
            <a:normAutofit/>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nl-NL" b="1">
              <a:ea typeface="Verdana"/>
            </a:endParaRPr>
          </a:p>
        </p:txBody>
      </p:sp>
      <p:sp>
        <p:nvSpPr>
          <p:cNvPr id="9" name="Ondertitel 2">
            <a:extLst>
              <a:ext uri="{FF2B5EF4-FFF2-40B4-BE49-F238E27FC236}">
                <a16:creationId xmlns:a16="http://schemas.microsoft.com/office/drawing/2014/main" id="{D18C4054-00B3-4A36-AFE2-421F6FA84C38}"/>
              </a:ext>
            </a:extLst>
          </p:cNvPr>
          <p:cNvSpPr txBox="1">
            <a:spLocks/>
          </p:cNvSpPr>
          <p:nvPr/>
        </p:nvSpPr>
        <p:spPr>
          <a:xfrm>
            <a:off x="460165" y="1809742"/>
            <a:ext cx="8647500" cy="3568733"/>
          </a:xfrm>
          <a:prstGeom prst="rect">
            <a:avLst/>
          </a:prstGeom>
        </p:spPr>
        <p:txBody>
          <a:bodyPr vert="horz" lIns="91440" tIns="45720" rIns="91440" bIns="45720" rtlCol="0" anchor="t">
            <a:normAutofit fontScale="92500" lnSpcReduction="10000"/>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endParaRPr lang="nl-NL">
              <a:ea typeface="Verdana"/>
            </a:endParaRPr>
          </a:p>
          <a:p>
            <a:pPr marL="285750" indent="-285750">
              <a:buFont typeface="Arial" panose="020B0604020202020204" pitchFamily="34" charset="0"/>
              <a:buChar char="•"/>
            </a:pPr>
            <a:r>
              <a:rPr lang="nl-NL">
                <a:ea typeface="Verdana"/>
              </a:rPr>
              <a:t>Karakter van digitale verordening</a:t>
            </a:r>
          </a:p>
          <a:p>
            <a:pPr marL="285750" indent="-285750">
              <a:buFont typeface="Arial" panose="020B0604020202020204" pitchFamily="34" charset="0"/>
              <a:buChar char="•"/>
            </a:pPr>
            <a:endParaRPr lang="nl-NL">
              <a:ea typeface="Verdana"/>
            </a:endParaRPr>
          </a:p>
          <a:p>
            <a:pPr marL="285750" indent="-285750">
              <a:buFont typeface="Arial" panose="020B0604020202020204" pitchFamily="34" charset="0"/>
              <a:buChar char="•"/>
            </a:pPr>
            <a:r>
              <a:rPr lang="nl-NL">
                <a:ea typeface="Verdana"/>
              </a:rPr>
              <a:t>Alle regels over fysieke leefomgeving van gemeente binnen het grondgebied</a:t>
            </a:r>
            <a:endParaRPr lang="en-US">
              <a:ea typeface="Verdana"/>
            </a:endParaRPr>
          </a:p>
          <a:p>
            <a:pPr marL="285750" indent="-285750">
              <a:buFont typeface="Arial" panose="020B0604020202020204" pitchFamily="34" charset="0"/>
              <a:buChar char="•"/>
            </a:pPr>
            <a:endParaRPr lang="nl-NL">
              <a:ea typeface="Verdana"/>
            </a:endParaRPr>
          </a:p>
          <a:p>
            <a:pPr marL="285750" indent="-285750">
              <a:buFont typeface="Arial" panose="020B0604020202020204" pitchFamily="34" charset="0"/>
              <a:buChar char="•"/>
            </a:pPr>
            <a:r>
              <a:rPr lang="nl-NL">
                <a:ea typeface="Verdana"/>
              </a:rPr>
              <a:t>Per gemeente één omgevingsplan</a:t>
            </a:r>
          </a:p>
          <a:p>
            <a:pPr marL="285750" indent="-285750">
              <a:buFont typeface="Arial" panose="020B0604020202020204" pitchFamily="34" charset="0"/>
              <a:buChar char="•"/>
            </a:pPr>
            <a:endParaRPr lang="nl-NL">
              <a:ea typeface="Verdana"/>
            </a:endParaRPr>
          </a:p>
          <a:p>
            <a:pPr marL="285750" indent="-285750">
              <a:buFont typeface="Arial" panose="020B0604020202020204" pitchFamily="34" charset="0"/>
              <a:buChar char="•"/>
            </a:pPr>
            <a:r>
              <a:rPr lang="nl-NL">
                <a:ea typeface="Verdana"/>
              </a:rPr>
              <a:t>Invulling maatschappelijke opgaven uit gemeentelijke omgevingsvisie</a:t>
            </a:r>
          </a:p>
          <a:p>
            <a:pPr marL="285750" indent="-285750">
              <a:buFont typeface="Arial,Sans-Serif" panose="020B0604020202020204" pitchFamily="34" charset="0"/>
              <a:buChar char="•"/>
            </a:pPr>
            <a:endParaRPr lang="nl-NL">
              <a:ea typeface="Verdana"/>
            </a:endParaRPr>
          </a:p>
          <a:p>
            <a:pPr marL="285750" indent="-285750">
              <a:buFont typeface="Arial,Sans-Serif" panose="020B0604020202020204" pitchFamily="34" charset="0"/>
              <a:buChar char="•"/>
            </a:pPr>
            <a:r>
              <a:rPr lang="nl-NL">
                <a:ea typeface="Verdana"/>
              </a:rPr>
              <a:t>Het rijk geeft regels mee via de bruidsschat</a:t>
            </a:r>
            <a:endParaRPr lang="en-US">
              <a:ea typeface="Verdana"/>
            </a:endParaRPr>
          </a:p>
          <a:p>
            <a:pPr marL="285750" indent="-285750">
              <a:buFont typeface="Arial" panose="020B0604020202020204" pitchFamily="34" charset="0"/>
              <a:buChar char="•"/>
            </a:pPr>
            <a:endParaRPr lang="nl-NL">
              <a:ea typeface="Verdana"/>
            </a:endParaRPr>
          </a:p>
          <a:p>
            <a:pPr marL="285750" indent="-285750">
              <a:buFont typeface="Arial" panose="020B0604020202020204" pitchFamily="34" charset="0"/>
              <a:buChar char="•"/>
            </a:pPr>
            <a:r>
              <a:rPr lang="nl-NL">
                <a:ea typeface="Verdana"/>
              </a:rPr>
              <a:t>Regels omgevingsplan moeten (2029) voldoen aan </a:t>
            </a:r>
            <a:r>
              <a:rPr lang="nl-NL">
                <a:ea typeface="Verdana"/>
                <a:hlinkClick r:id="rId2"/>
              </a:rPr>
              <a:t>instructieregels</a:t>
            </a:r>
            <a:r>
              <a:rPr lang="nl-NL">
                <a:ea typeface="Verdana"/>
              </a:rPr>
              <a:t> rijk en provincie</a:t>
            </a:r>
            <a:endParaRPr lang="en-US">
              <a:ea typeface="Verdana"/>
            </a:endParaRPr>
          </a:p>
          <a:p>
            <a:pPr marL="285750" indent="-285750">
              <a:buFont typeface="Arial" panose="020B0604020202020204" pitchFamily="34" charset="0"/>
              <a:buChar char="•"/>
            </a:pPr>
            <a:endParaRPr lang="nl-NL">
              <a:ea typeface="Verdana"/>
            </a:endParaRPr>
          </a:p>
          <a:p>
            <a:pPr marL="285750" indent="-285750">
              <a:buFont typeface="Arial" panose="020B0604020202020204" pitchFamily="34" charset="0"/>
              <a:buChar char="•"/>
            </a:pPr>
            <a:r>
              <a:rPr lang="nl-NL">
                <a:ea typeface="Verdana"/>
              </a:rPr>
              <a:t>Evenwichtige toedeling van functies aan locaties</a:t>
            </a:r>
          </a:p>
          <a:p>
            <a:pPr marL="285750" indent="-285750">
              <a:buFont typeface="Arial" panose="020B0604020202020204" pitchFamily="34" charset="0"/>
              <a:buChar char="•"/>
            </a:pPr>
            <a:endParaRPr lang="nl-NL">
              <a:ea typeface="Verdana"/>
            </a:endParaRPr>
          </a:p>
          <a:p>
            <a:pPr marL="285750" indent="-285750">
              <a:buFont typeface="Arial" panose="020B0604020202020204" pitchFamily="34" charset="0"/>
              <a:buChar char="•"/>
            </a:pPr>
            <a:endParaRPr lang="nl-NL" b="1">
              <a:ea typeface="Verdana"/>
            </a:endParaRPr>
          </a:p>
        </p:txBody>
      </p:sp>
    </p:spTree>
    <p:extLst>
      <p:ext uri="{BB962C8B-B14F-4D97-AF65-F5344CB8AC3E}">
        <p14:creationId xmlns:p14="http://schemas.microsoft.com/office/powerpoint/2010/main" val="7310369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9476" y="1169390"/>
            <a:ext cx="8220974" cy="792519"/>
          </a:xfrm>
        </p:spPr>
        <p:txBody>
          <a:bodyPr>
            <a:normAutofit/>
          </a:bodyPr>
          <a:lstStyle/>
          <a:p>
            <a:r>
              <a:rPr lang="nl-NL">
                <a:ea typeface="Verdana"/>
              </a:rPr>
              <a:t>Bodembeheer van de Toekomst is ….</a:t>
            </a:r>
            <a:endParaRPr lang="en-US"/>
          </a:p>
          <a:p>
            <a:endParaRPr lang="nl-NL">
              <a:ea typeface="Verdana"/>
            </a:endParaRPr>
          </a:p>
        </p:txBody>
      </p:sp>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pic>
        <p:nvPicPr>
          <p:cNvPr id="8" name="Afbeelding 5">
            <a:extLst>
              <a:ext uri="{FF2B5EF4-FFF2-40B4-BE49-F238E27FC236}">
                <a16:creationId xmlns:a16="http://schemas.microsoft.com/office/drawing/2014/main" id="{57ED97C2-6020-4220-B8A3-52C0ED006138}"/>
              </a:ext>
            </a:extLst>
          </p:cNvPr>
          <p:cNvPicPr>
            <a:picLocks noChangeAspect="1"/>
          </p:cNvPicPr>
          <p:nvPr/>
        </p:nvPicPr>
        <p:blipFill>
          <a:blip r:embed="rId2"/>
          <a:stretch>
            <a:fillRect/>
          </a:stretch>
        </p:blipFill>
        <p:spPr>
          <a:xfrm>
            <a:off x="3274505" y="7745"/>
            <a:ext cx="5765800" cy="882650"/>
          </a:xfrm>
          <a:prstGeom prst="rect">
            <a:avLst/>
          </a:prstGeom>
        </p:spPr>
      </p:pic>
      <p:sp>
        <p:nvSpPr>
          <p:cNvPr id="9" name="TextBox 8">
            <a:extLst>
              <a:ext uri="{FF2B5EF4-FFF2-40B4-BE49-F238E27FC236}">
                <a16:creationId xmlns:a16="http://schemas.microsoft.com/office/drawing/2014/main" id="{9460F581-5F1D-4F62-BB5C-A8CA1B87B2FE}"/>
              </a:ext>
            </a:extLst>
          </p:cNvPr>
          <p:cNvSpPr txBox="1"/>
          <p:nvPr/>
        </p:nvSpPr>
        <p:spPr>
          <a:xfrm>
            <a:off x="431322" y="1863306"/>
            <a:ext cx="735833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i="1">
                <a:solidFill>
                  <a:srgbClr val="595959"/>
                </a:solidFill>
                <a:latin typeface="Open Sans"/>
              </a:rPr>
              <a:t>‘Versterken van de uitvoeringskracht van gemeenten door het bieden van bouwstenen en praktijkimplementatie, gericht op het implementeren van bodemregels in gemeentelijke omgevingsplannen.’ </a:t>
            </a:r>
            <a:r>
              <a:rPr lang="en-US">
                <a:latin typeface="Open Sans"/>
                <a:ea typeface="Open Sans"/>
                <a:cs typeface="Open Sans"/>
              </a:rPr>
              <a:t>​</a:t>
            </a:r>
            <a:endParaRPr lang="en-US"/>
          </a:p>
        </p:txBody>
      </p:sp>
      <p:sp>
        <p:nvSpPr>
          <p:cNvPr id="10" name="TextBox 9">
            <a:extLst>
              <a:ext uri="{FF2B5EF4-FFF2-40B4-BE49-F238E27FC236}">
                <a16:creationId xmlns:a16="http://schemas.microsoft.com/office/drawing/2014/main" id="{FE77C070-FD1A-48BA-8BCA-32D26AF0129E}"/>
              </a:ext>
            </a:extLst>
          </p:cNvPr>
          <p:cNvSpPr txBox="1"/>
          <p:nvPr/>
        </p:nvSpPr>
        <p:spPr>
          <a:xfrm>
            <a:off x="112144" y="2932981"/>
            <a:ext cx="723756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nl-NL">
                <a:solidFill>
                  <a:srgbClr val="595959"/>
                </a:solidFill>
                <a:latin typeface="Open Sans"/>
                <a:cs typeface="Arial"/>
              </a:rPr>
              <a:t>Informatie / voorbeeldregels omgevingsplan</a:t>
            </a:r>
            <a:r>
              <a:rPr lang="en-US">
                <a:latin typeface="Open Sans"/>
                <a:cs typeface="Arial"/>
              </a:rPr>
              <a:t>​</a:t>
            </a:r>
          </a:p>
          <a:p>
            <a:pPr>
              <a:buChar char="•"/>
            </a:pPr>
            <a:r>
              <a:rPr lang="nl-NL">
                <a:solidFill>
                  <a:srgbClr val="595959"/>
                </a:solidFill>
                <a:latin typeface="Open Sans"/>
                <a:cs typeface="Arial"/>
              </a:rPr>
              <a:t>10 onderwerpen (“bouwstenen”)</a:t>
            </a:r>
            <a:r>
              <a:rPr lang="en-US">
                <a:latin typeface="Open Sans"/>
                <a:cs typeface="Arial"/>
              </a:rPr>
              <a:t>​</a:t>
            </a:r>
            <a:endParaRPr lang="en-US">
              <a:latin typeface="Open Sans"/>
              <a:ea typeface="Open Sans"/>
              <a:cs typeface="Arial"/>
            </a:endParaRPr>
          </a:p>
          <a:p>
            <a:pPr>
              <a:buChar char="•"/>
            </a:pPr>
            <a:r>
              <a:rPr lang="nl-NL">
                <a:solidFill>
                  <a:srgbClr val="595959"/>
                </a:solidFill>
                <a:latin typeface="Open Sans"/>
                <a:cs typeface="Arial"/>
              </a:rPr>
              <a:t>Bodem &amp; ondergrond</a:t>
            </a:r>
            <a:r>
              <a:rPr lang="en-US">
                <a:latin typeface="Open Sans"/>
                <a:cs typeface="Arial"/>
              </a:rPr>
              <a:t>​</a:t>
            </a:r>
            <a:endParaRPr lang="en-US">
              <a:latin typeface="Open Sans"/>
              <a:ea typeface="Open Sans"/>
              <a:cs typeface="Arial"/>
            </a:endParaRPr>
          </a:p>
          <a:p>
            <a:pPr>
              <a:buChar char="•"/>
            </a:pPr>
            <a:r>
              <a:rPr lang="nl-NL">
                <a:solidFill>
                  <a:srgbClr val="595959"/>
                </a:solidFill>
                <a:latin typeface="Open Sans"/>
                <a:cs typeface="Arial"/>
              </a:rPr>
              <a:t>Hulp aan gemeenten bij implementatie ervan</a:t>
            </a:r>
            <a:r>
              <a:rPr lang="en-US">
                <a:latin typeface="Open Sans"/>
                <a:cs typeface="Arial"/>
              </a:rPr>
              <a:t>​</a:t>
            </a:r>
            <a:endParaRPr lang="en-US">
              <a:latin typeface="Open Sans"/>
              <a:ea typeface="Open Sans"/>
              <a:cs typeface="Arial"/>
            </a:endParaRPr>
          </a:p>
        </p:txBody>
      </p:sp>
      <p:pic>
        <p:nvPicPr>
          <p:cNvPr id="6" name="Picture 6">
            <a:extLst>
              <a:ext uri="{FF2B5EF4-FFF2-40B4-BE49-F238E27FC236}">
                <a16:creationId xmlns:a16="http://schemas.microsoft.com/office/drawing/2014/main" id="{92B09FE7-ACC1-4376-9762-8B8C2373E199}"/>
              </a:ext>
            </a:extLst>
          </p:cNvPr>
          <p:cNvPicPr>
            <a:picLocks noChangeAspect="1"/>
          </p:cNvPicPr>
          <p:nvPr/>
        </p:nvPicPr>
        <p:blipFill>
          <a:blip r:embed="rId3"/>
          <a:stretch>
            <a:fillRect/>
          </a:stretch>
        </p:blipFill>
        <p:spPr>
          <a:xfrm>
            <a:off x="5167221" y="2789174"/>
            <a:ext cx="3976778" cy="3522522"/>
          </a:xfrm>
          <a:prstGeom prst="rect">
            <a:avLst/>
          </a:prstGeom>
        </p:spPr>
      </p:pic>
    </p:spTree>
    <p:extLst>
      <p:ext uri="{BB962C8B-B14F-4D97-AF65-F5344CB8AC3E}">
        <p14:creationId xmlns:p14="http://schemas.microsoft.com/office/powerpoint/2010/main" val="35353629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9476" y="1169390"/>
            <a:ext cx="8220974" cy="792519"/>
          </a:xfrm>
        </p:spPr>
        <p:txBody>
          <a:bodyPr>
            <a:normAutofit/>
          </a:bodyPr>
          <a:lstStyle/>
          <a:p>
            <a:r>
              <a:rPr lang="nl-NL">
                <a:ea typeface="Verdana"/>
              </a:rPr>
              <a:t>Programma in fasen</a:t>
            </a:r>
            <a:endParaRPr lang="en-US"/>
          </a:p>
          <a:p>
            <a:endParaRPr lang="nl-NL">
              <a:ea typeface="Verdana"/>
            </a:endParaRPr>
          </a:p>
        </p:txBody>
      </p:sp>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pic>
        <p:nvPicPr>
          <p:cNvPr id="8" name="Afbeelding 5">
            <a:extLst>
              <a:ext uri="{FF2B5EF4-FFF2-40B4-BE49-F238E27FC236}">
                <a16:creationId xmlns:a16="http://schemas.microsoft.com/office/drawing/2014/main" id="{57ED97C2-6020-4220-B8A3-52C0ED006138}"/>
              </a:ext>
            </a:extLst>
          </p:cNvPr>
          <p:cNvPicPr>
            <a:picLocks noChangeAspect="1"/>
          </p:cNvPicPr>
          <p:nvPr/>
        </p:nvPicPr>
        <p:blipFill>
          <a:blip r:embed="rId2"/>
          <a:stretch>
            <a:fillRect/>
          </a:stretch>
        </p:blipFill>
        <p:spPr>
          <a:xfrm>
            <a:off x="3274505" y="7745"/>
            <a:ext cx="5765800" cy="882650"/>
          </a:xfrm>
          <a:prstGeom prst="rect">
            <a:avLst/>
          </a:prstGeom>
        </p:spPr>
      </p:pic>
      <p:sp>
        <p:nvSpPr>
          <p:cNvPr id="7" name="Tijdelijke aanduiding voor tekst 2">
            <a:extLst>
              <a:ext uri="{FF2B5EF4-FFF2-40B4-BE49-F238E27FC236}">
                <a16:creationId xmlns:a16="http://schemas.microsoft.com/office/drawing/2014/main" id="{9EE550E8-6C14-484F-B74B-6B2EF2EA2B26}"/>
              </a:ext>
            </a:extLst>
          </p:cNvPr>
          <p:cNvSpPr>
            <a:spLocks noGrp="1"/>
          </p:cNvSpPr>
          <p:nvPr/>
        </p:nvSpPr>
        <p:spPr>
          <a:xfrm>
            <a:off x="553528" y="1896618"/>
            <a:ext cx="8479767" cy="4340730"/>
          </a:xfrm>
          <a:prstGeom prst="rect">
            <a:avLst/>
          </a:prstGeom>
        </p:spPr>
        <p:txBody>
          <a:bodyPr vert="horz" lIns="91440" tIns="45720" rIns="91440" bIns="45720" rtlCol="0" anchor="t">
            <a:normAutofit/>
          </a:bodyPr>
          <a:lstStyle>
            <a:lvl1pPr marL="228600" marR="0" indent="-228600" algn="l" defTabSz="914400" rtl="0" eaLnBrk="1" fontAlgn="auto" latinLnBrk="0" hangingPunct="1">
              <a:lnSpc>
                <a:spcPct val="90000"/>
              </a:lnSpc>
              <a:spcBef>
                <a:spcPts val="1000"/>
              </a:spcBef>
              <a:spcAft>
                <a:spcPts val="0"/>
              </a:spcAft>
              <a:buClr>
                <a:srgbClr val="2382BE"/>
              </a:buClr>
              <a:buSzTx/>
              <a:buFont typeface="Wingdings" panose="05000000000000000000" pitchFamily="2" charset="2"/>
              <a:buChar char="§"/>
              <a:tabLst/>
              <a:defRPr sz="20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1pPr>
            <a:lvl2pPr marL="6858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8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2pPr>
            <a:lvl3pPr marL="11430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6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3pPr>
            <a:lvl4pPr marL="16002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4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4pPr>
            <a:lvl5pPr marL="20574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4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200"/>
              <a:t>Fase 1 (tot medio 2020): opzetten programma, aanpak ontwikkelen, werken aan eerste producten</a:t>
            </a:r>
            <a:endParaRPr lang="en-US"/>
          </a:p>
          <a:p>
            <a:r>
              <a:rPr lang="nl-NL" sz="2200"/>
              <a:t>Fase 2 (tot medio 2021): 10 bouwstenen uitwerken, uniformiteit</a:t>
            </a:r>
          </a:p>
          <a:p>
            <a:r>
              <a:rPr lang="nl-NL" sz="2200"/>
              <a:t>Fase 3 (tot oktober 2021): hulp bij implementatie in de praktijk, leren van elkaar</a:t>
            </a:r>
          </a:p>
          <a:p>
            <a:r>
              <a:rPr lang="nl-NL" sz="2200"/>
              <a:t>Delen van resultaten</a:t>
            </a:r>
          </a:p>
          <a:p>
            <a:pPr lvl="1"/>
            <a:r>
              <a:rPr lang="nl-NL" sz="2000">
                <a:ea typeface="Open Sans"/>
                <a:cs typeface="Open Sans"/>
                <a:hlinkClick r:id="rId3"/>
              </a:rPr>
              <a:t>www.samendedieptein.nl/bodembeheer-van-de-toekomst/</a:t>
            </a:r>
            <a:r>
              <a:rPr lang="nl-NL" sz="2000">
                <a:ea typeface="Open Sans"/>
                <a:cs typeface="Open Sans"/>
              </a:rPr>
              <a:t> </a:t>
            </a:r>
            <a:endParaRPr lang="nl-NL" sz="2000"/>
          </a:p>
          <a:p>
            <a:pPr lvl="1"/>
            <a:r>
              <a:rPr lang="nl-NL" sz="2000"/>
              <a:t>Nieuwsbrieven</a:t>
            </a:r>
          </a:p>
          <a:p>
            <a:pPr lvl="1"/>
            <a:r>
              <a:rPr lang="nl-NL" sz="2000"/>
              <a:t>Bijeenkomsten, presentaties</a:t>
            </a:r>
          </a:p>
        </p:txBody>
      </p:sp>
    </p:spTree>
    <p:extLst>
      <p:ext uri="{BB962C8B-B14F-4D97-AF65-F5344CB8AC3E}">
        <p14:creationId xmlns:p14="http://schemas.microsoft.com/office/powerpoint/2010/main" val="38507230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9476" y="1169390"/>
            <a:ext cx="8220974" cy="792519"/>
          </a:xfrm>
        </p:spPr>
        <p:txBody>
          <a:bodyPr>
            <a:normAutofit/>
          </a:bodyPr>
          <a:lstStyle/>
          <a:p>
            <a:r>
              <a:rPr lang="nl-NL">
                <a:ea typeface="Verdana"/>
              </a:rPr>
              <a:t>Onderwerpen in uitvoering</a:t>
            </a:r>
            <a:endParaRPr lang="nl-NL" b="0">
              <a:ea typeface="Verdana"/>
            </a:endParaRPr>
          </a:p>
          <a:p>
            <a:endParaRPr lang="nl-NL">
              <a:ea typeface="Verdana"/>
            </a:endParaRPr>
          </a:p>
        </p:txBody>
      </p:sp>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pic>
        <p:nvPicPr>
          <p:cNvPr id="6" name="Picture 6">
            <a:extLst>
              <a:ext uri="{FF2B5EF4-FFF2-40B4-BE49-F238E27FC236}">
                <a16:creationId xmlns:a16="http://schemas.microsoft.com/office/drawing/2014/main" id="{BBF1F198-F10A-48A0-B600-ED8694C3A664}"/>
              </a:ext>
            </a:extLst>
          </p:cNvPr>
          <p:cNvPicPr>
            <a:picLocks noChangeAspect="1"/>
          </p:cNvPicPr>
          <p:nvPr/>
        </p:nvPicPr>
        <p:blipFill>
          <a:blip r:embed="rId2"/>
          <a:stretch>
            <a:fillRect/>
          </a:stretch>
        </p:blipFill>
        <p:spPr>
          <a:xfrm>
            <a:off x="560717" y="1748168"/>
            <a:ext cx="6003985" cy="4552110"/>
          </a:xfrm>
          <a:prstGeom prst="rect">
            <a:avLst/>
          </a:prstGeom>
        </p:spPr>
      </p:pic>
      <p:pic>
        <p:nvPicPr>
          <p:cNvPr id="8" name="Afbeelding 5">
            <a:extLst>
              <a:ext uri="{FF2B5EF4-FFF2-40B4-BE49-F238E27FC236}">
                <a16:creationId xmlns:a16="http://schemas.microsoft.com/office/drawing/2014/main" id="{57ED97C2-6020-4220-B8A3-52C0ED006138}"/>
              </a:ext>
            </a:extLst>
          </p:cNvPr>
          <p:cNvPicPr>
            <a:picLocks noChangeAspect="1"/>
          </p:cNvPicPr>
          <p:nvPr/>
        </p:nvPicPr>
        <p:blipFill>
          <a:blip r:embed="rId3"/>
          <a:stretch>
            <a:fillRect/>
          </a:stretch>
        </p:blipFill>
        <p:spPr>
          <a:xfrm>
            <a:off x="3274505" y="7745"/>
            <a:ext cx="5765800" cy="882650"/>
          </a:xfrm>
          <a:prstGeom prst="rect">
            <a:avLst/>
          </a:prstGeom>
        </p:spPr>
      </p:pic>
    </p:spTree>
    <p:extLst>
      <p:ext uri="{BB962C8B-B14F-4D97-AF65-F5344CB8AC3E}">
        <p14:creationId xmlns:p14="http://schemas.microsoft.com/office/powerpoint/2010/main" val="20527173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9476" y="1169390"/>
            <a:ext cx="8220974" cy="792519"/>
          </a:xfrm>
        </p:spPr>
        <p:txBody>
          <a:bodyPr>
            <a:normAutofit fontScale="90000"/>
          </a:bodyPr>
          <a:lstStyle/>
          <a:p>
            <a:r>
              <a:rPr lang="nl-NL">
                <a:ea typeface="Verdana"/>
              </a:rPr>
              <a:t>Producten Bodembeheer van de Toekomst </a:t>
            </a:r>
          </a:p>
        </p:txBody>
      </p:sp>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pic>
        <p:nvPicPr>
          <p:cNvPr id="8" name="Afbeelding 5">
            <a:extLst>
              <a:ext uri="{FF2B5EF4-FFF2-40B4-BE49-F238E27FC236}">
                <a16:creationId xmlns:a16="http://schemas.microsoft.com/office/drawing/2014/main" id="{57ED97C2-6020-4220-B8A3-52C0ED006138}"/>
              </a:ext>
            </a:extLst>
          </p:cNvPr>
          <p:cNvPicPr>
            <a:picLocks noChangeAspect="1"/>
          </p:cNvPicPr>
          <p:nvPr/>
        </p:nvPicPr>
        <p:blipFill>
          <a:blip r:embed="rId2"/>
          <a:stretch>
            <a:fillRect/>
          </a:stretch>
        </p:blipFill>
        <p:spPr>
          <a:xfrm>
            <a:off x="3274505" y="7745"/>
            <a:ext cx="5765800" cy="882650"/>
          </a:xfrm>
          <a:prstGeom prst="rect">
            <a:avLst/>
          </a:prstGeom>
        </p:spPr>
      </p:pic>
      <p:sp>
        <p:nvSpPr>
          <p:cNvPr id="9" name="TextBox 8">
            <a:extLst>
              <a:ext uri="{FF2B5EF4-FFF2-40B4-BE49-F238E27FC236}">
                <a16:creationId xmlns:a16="http://schemas.microsoft.com/office/drawing/2014/main" id="{9460F581-5F1D-4F62-BB5C-A8CA1B87B2FE}"/>
              </a:ext>
            </a:extLst>
          </p:cNvPr>
          <p:cNvSpPr txBox="1"/>
          <p:nvPr/>
        </p:nvSpPr>
        <p:spPr>
          <a:xfrm>
            <a:off x="431322" y="1863306"/>
            <a:ext cx="73583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i="1">
              <a:solidFill>
                <a:srgbClr val="595959"/>
              </a:solidFill>
              <a:latin typeface="Open Sans"/>
              <a:ea typeface="Open Sans"/>
              <a:cs typeface="Open Sans"/>
            </a:endParaRPr>
          </a:p>
        </p:txBody>
      </p:sp>
      <p:sp>
        <p:nvSpPr>
          <p:cNvPr id="10" name="TextBox 9">
            <a:extLst>
              <a:ext uri="{FF2B5EF4-FFF2-40B4-BE49-F238E27FC236}">
                <a16:creationId xmlns:a16="http://schemas.microsoft.com/office/drawing/2014/main" id="{FE77C070-FD1A-48BA-8BCA-32D26AF0129E}"/>
              </a:ext>
            </a:extLst>
          </p:cNvPr>
          <p:cNvSpPr txBox="1"/>
          <p:nvPr/>
        </p:nvSpPr>
        <p:spPr>
          <a:xfrm>
            <a:off x="431321" y="1958196"/>
            <a:ext cx="8160587" cy="24422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nl-NL" b="1">
                <a:ea typeface="+mn-lt"/>
                <a:cs typeface="+mn-lt"/>
              </a:rPr>
              <a:t>Leidraad:</a:t>
            </a:r>
            <a:r>
              <a:rPr lang="nl-NL">
                <a:ea typeface="+mn-lt"/>
                <a:cs typeface="+mn-lt"/>
              </a:rPr>
              <a:t> hulpmiddel bij goede afwegingen</a:t>
            </a:r>
            <a:endParaRPr lang="en-US">
              <a:ea typeface="+mn-lt"/>
              <a:cs typeface="+mn-lt"/>
            </a:endParaRPr>
          </a:p>
          <a:p>
            <a:pPr marL="285750" indent="-285750">
              <a:lnSpc>
                <a:spcPct val="90000"/>
              </a:lnSpc>
              <a:spcBef>
                <a:spcPts val="1000"/>
              </a:spcBef>
              <a:buFont typeface="Arial"/>
              <a:buChar char="•"/>
            </a:pPr>
            <a:r>
              <a:rPr lang="nl-NL" b="1">
                <a:ea typeface="+mn-lt"/>
                <a:cs typeface="+mn-lt"/>
              </a:rPr>
              <a:t>Juridische kaders (frame): </a:t>
            </a:r>
            <a:r>
              <a:rPr lang="nl-NL">
                <a:ea typeface="+mn-lt"/>
                <a:cs typeface="+mn-lt"/>
              </a:rPr>
              <a:t>overzicht van bestaande regelgeving onder Ow</a:t>
            </a:r>
            <a:endParaRPr lang="en-US">
              <a:ea typeface="+mn-lt"/>
              <a:cs typeface="+mn-lt"/>
            </a:endParaRPr>
          </a:p>
          <a:p>
            <a:pPr marL="285750" indent="-285750">
              <a:lnSpc>
                <a:spcPct val="90000"/>
              </a:lnSpc>
              <a:spcBef>
                <a:spcPts val="1000"/>
              </a:spcBef>
              <a:buFont typeface="Arial"/>
              <a:buChar char="•"/>
            </a:pPr>
            <a:r>
              <a:rPr lang="nl-NL" b="1">
                <a:ea typeface="+mn-lt"/>
                <a:cs typeface="+mn-lt"/>
              </a:rPr>
              <a:t>Informatieblad en/of Q&amp;A: </a:t>
            </a:r>
            <a:r>
              <a:rPr lang="nl-NL">
                <a:ea typeface="+mn-lt"/>
                <a:cs typeface="+mn-lt"/>
              </a:rPr>
              <a:t>informatie bij het onderwerp</a:t>
            </a:r>
            <a:endParaRPr lang="en-US">
              <a:ea typeface="+mn-lt"/>
              <a:cs typeface="+mn-lt"/>
            </a:endParaRPr>
          </a:p>
          <a:p>
            <a:pPr marL="285750" indent="-285750">
              <a:lnSpc>
                <a:spcPct val="90000"/>
              </a:lnSpc>
              <a:spcBef>
                <a:spcPts val="1000"/>
              </a:spcBef>
              <a:buFont typeface="Arial"/>
              <a:buChar char="•"/>
            </a:pPr>
            <a:r>
              <a:rPr lang="nl-NL" b="1">
                <a:ea typeface="+mn-lt"/>
                <a:cs typeface="+mn-lt"/>
              </a:rPr>
              <a:t>Voorbeeldregels (staalkaart):</a:t>
            </a:r>
            <a:r>
              <a:rPr lang="nl-NL">
                <a:ea typeface="+mn-lt"/>
                <a:cs typeface="+mn-lt"/>
              </a:rPr>
              <a:t> per gebied, activiteit, ambitie (modules)</a:t>
            </a:r>
            <a:endParaRPr lang="en-US">
              <a:ea typeface="+mn-lt"/>
              <a:cs typeface="+mn-lt"/>
            </a:endParaRPr>
          </a:p>
          <a:p>
            <a:pPr marL="285750" indent="-285750">
              <a:lnSpc>
                <a:spcPct val="90000"/>
              </a:lnSpc>
              <a:spcBef>
                <a:spcPts val="1000"/>
              </a:spcBef>
              <a:buFont typeface="Arial"/>
              <a:buChar char="•"/>
            </a:pPr>
            <a:endParaRPr lang="nl-NL">
              <a:ea typeface="+mn-lt"/>
              <a:cs typeface="+mn-lt"/>
            </a:endParaRPr>
          </a:p>
          <a:p>
            <a:pPr marL="742950" lvl="1" indent="-285750">
              <a:lnSpc>
                <a:spcPct val="90000"/>
              </a:lnSpc>
              <a:spcBef>
                <a:spcPts val="500"/>
              </a:spcBef>
              <a:buFont typeface="Arial"/>
              <a:buChar char="•"/>
            </a:pPr>
            <a:endParaRPr lang="nl-NL">
              <a:ea typeface="+mn-lt"/>
              <a:cs typeface="+mn-lt"/>
            </a:endParaRPr>
          </a:p>
          <a:p>
            <a:pPr>
              <a:buChar char="•"/>
            </a:pPr>
            <a:endParaRPr lang="en-US">
              <a:latin typeface="Open Sans"/>
              <a:ea typeface="Open Sans"/>
              <a:cs typeface="Arial"/>
            </a:endParaRPr>
          </a:p>
        </p:txBody>
      </p:sp>
      <p:graphicFrame>
        <p:nvGraphicFramePr>
          <p:cNvPr id="11" name="Diagram 10">
            <a:extLst>
              <a:ext uri="{FF2B5EF4-FFF2-40B4-BE49-F238E27FC236}">
                <a16:creationId xmlns:a16="http://schemas.microsoft.com/office/drawing/2014/main" id="{2F00DAE6-24F7-4DC9-977F-2600D7ECB7CA}"/>
              </a:ext>
            </a:extLst>
          </p:cNvPr>
          <p:cNvGraphicFramePr/>
          <p:nvPr>
            <p:extLst>
              <p:ext uri="{D42A27DB-BD31-4B8C-83A1-F6EECF244321}">
                <p14:modId xmlns:p14="http://schemas.microsoft.com/office/powerpoint/2010/main" val="446944518"/>
              </p:ext>
            </p:extLst>
          </p:nvPr>
        </p:nvGraphicFramePr>
        <p:xfrm>
          <a:off x="1544833" y="2859389"/>
          <a:ext cx="7600422" cy="4394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 name="Picture 51">
            <a:extLst>
              <a:ext uri="{FF2B5EF4-FFF2-40B4-BE49-F238E27FC236}">
                <a16:creationId xmlns:a16="http://schemas.microsoft.com/office/drawing/2014/main" id="{7D93607B-764F-460E-B11D-2F39BACD97E7}"/>
              </a:ext>
            </a:extLst>
          </p:cNvPr>
          <p:cNvPicPr>
            <a:picLocks noChangeAspect="1"/>
          </p:cNvPicPr>
          <p:nvPr/>
        </p:nvPicPr>
        <p:blipFill>
          <a:blip r:embed="rId8"/>
          <a:stretch>
            <a:fillRect/>
          </a:stretch>
        </p:blipFill>
        <p:spPr>
          <a:xfrm>
            <a:off x="4960188" y="1576772"/>
            <a:ext cx="3761116" cy="762849"/>
          </a:xfrm>
          <a:prstGeom prst="rect">
            <a:avLst/>
          </a:prstGeom>
        </p:spPr>
      </p:pic>
    </p:spTree>
    <p:extLst>
      <p:ext uri="{BB962C8B-B14F-4D97-AF65-F5344CB8AC3E}">
        <p14:creationId xmlns:p14="http://schemas.microsoft.com/office/powerpoint/2010/main" val="7980450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9476" y="1169390"/>
            <a:ext cx="8220974" cy="792519"/>
          </a:xfrm>
        </p:spPr>
        <p:txBody>
          <a:bodyPr>
            <a:normAutofit/>
          </a:bodyPr>
          <a:lstStyle/>
          <a:p>
            <a:r>
              <a:rPr lang="nl-NL">
                <a:ea typeface="Verdana"/>
              </a:rPr>
              <a:t>Juridische frames</a:t>
            </a:r>
            <a:endParaRPr lang="en-US"/>
          </a:p>
          <a:p>
            <a:endParaRPr lang="nl-NL">
              <a:ea typeface="Verdana"/>
            </a:endParaRPr>
          </a:p>
        </p:txBody>
      </p:sp>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pic>
        <p:nvPicPr>
          <p:cNvPr id="8" name="Afbeelding 5">
            <a:extLst>
              <a:ext uri="{FF2B5EF4-FFF2-40B4-BE49-F238E27FC236}">
                <a16:creationId xmlns:a16="http://schemas.microsoft.com/office/drawing/2014/main" id="{57ED97C2-6020-4220-B8A3-52C0ED006138}"/>
              </a:ext>
            </a:extLst>
          </p:cNvPr>
          <p:cNvPicPr>
            <a:picLocks noChangeAspect="1"/>
          </p:cNvPicPr>
          <p:nvPr/>
        </p:nvPicPr>
        <p:blipFill>
          <a:blip r:embed="rId2"/>
          <a:stretch>
            <a:fillRect/>
          </a:stretch>
        </p:blipFill>
        <p:spPr>
          <a:xfrm>
            <a:off x="3274505" y="7745"/>
            <a:ext cx="5765800" cy="882650"/>
          </a:xfrm>
          <a:prstGeom prst="rect">
            <a:avLst/>
          </a:prstGeom>
        </p:spPr>
      </p:pic>
      <p:sp>
        <p:nvSpPr>
          <p:cNvPr id="7" name="Tijdelijke aanduiding voor tekst 2">
            <a:extLst>
              <a:ext uri="{FF2B5EF4-FFF2-40B4-BE49-F238E27FC236}">
                <a16:creationId xmlns:a16="http://schemas.microsoft.com/office/drawing/2014/main" id="{9EE550E8-6C14-484F-B74B-6B2EF2EA2B26}"/>
              </a:ext>
            </a:extLst>
          </p:cNvPr>
          <p:cNvSpPr>
            <a:spLocks noGrp="1"/>
          </p:cNvSpPr>
          <p:nvPr/>
        </p:nvSpPr>
        <p:spPr>
          <a:xfrm>
            <a:off x="553528" y="1896618"/>
            <a:ext cx="8479767" cy="4340730"/>
          </a:xfrm>
          <a:prstGeom prst="rect">
            <a:avLst/>
          </a:prstGeom>
        </p:spPr>
        <p:txBody>
          <a:bodyPr vert="horz" lIns="91440" tIns="45720" rIns="91440" bIns="45720" rtlCol="0" anchor="t">
            <a:normAutofit/>
          </a:bodyPr>
          <a:lstStyle>
            <a:lvl1pPr marL="228600" marR="0" indent="-228600" algn="l" defTabSz="914400" rtl="0" eaLnBrk="1" fontAlgn="auto" latinLnBrk="0" hangingPunct="1">
              <a:lnSpc>
                <a:spcPct val="90000"/>
              </a:lnSpc>
              <a:spcBef>
                <a:spcPts val="1000"/>
              </a:spcBef>
              <a:spcAft>
                <a:spcPts val="0"/>
              </a:spcAft>
              <a:buClr>
                <a:srgbClr val="2382BE"/>
              </a:buClr>
              <a:buSzTx/>
              <a:buFont typeface="Wingdings" panose="05000000000000000000" pitchFamily="2" charset="2"/>
              <a:buChar char="§"/>
              <a:tabLst/>
              <a:defRPr sz="20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1pPr>
            <a:lvl2pPr marL="6858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8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2pPr>
            <a:lvl3pPr marL="11430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6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3pPr>
            <a:lvl4pPr marL="16002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4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4pPr>
            <a:lvl5pPr marL="20574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4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200">
                <a:ea typeface="Open Sans"/>
                <a:cs typeface="Open Sans"/>
              </a:rPr>
              <a:t>Artikelen + toelichting</a:t>
            </a:r>
          </a:p>
          <a:p>
            <a:r>
              <a:rPr lang="nl-NL" sz="2200">
                <a:ea typeface="Open Sans"/>
                <a:cs typeface="Open Sans"/>
              </a:rPr>
              <a:t>Lokale afwegingsruimte in beeld</a:t>
            </a:r>
          </a:p>
          <a:p>
            <a:r>
              <a:rPr lang="nl-NL" sz="2200">
                <a:ea typeface="Open Sans"/>
                <a:cs typeface="Open Sans"/>
              </a:rPr>
              <a:t>Aanvullingsbesluit bodem februari 2021</a:t>
            </a:r>
            <a:endParaRPr lang="nl-NL" sz="2200"/>
          </a:p>
        </p:txBody>
      </p:sp>
    </p:spTree>
    <p:extLst>
      <p:ext uri="{BB962C8B-B14F-4D97-AF65-F5344CB8AC3E}">
        <p14:creationId xmlns:p14="http://schemas.microsoft.com/office/powerpoint/2010/main" val="25543243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9476" y="1169390"/>
            <a:ext cx="8220974" cy="792519"/>
          </a:xfrm>
        </p:spPr>
        <p:txBody>
          <a:bodyPr>
            <a:normAutofit/>
          </a:bodyPr>
          <a:lstStyle/>
          <a:p>
            <a:r>
              <a:rPr lang="nl-NL">
                <a:ea typeface="Verdana"/>
              </a:rPr>
              <a:t>Staalkaart Aanvullingsbesluit bodem</a:t>
            </a:r>
            <a:endParaRPr lang="en-US"/>
          </a:p>
          <a:p>
            <a:endParaRPr lang="nl-NL">
              <a:ea typeface="Verdana"/>
            </a:endParaRPr>
          </a:p>
        </p:txBody>
      </p:sp>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pic>
        <p:nvPicPr>
          <p:cNvPr id="8" name="Afbeelding 5">
            <a:extLst>
              <a:ext uri="{FF2B5EF4-FFF2-40B4-BE49-F238E27FC236}">
                <a16:creationId xmlns:a16="http://schemas.microsoft.com/office/drawing/2014/main" id="{57ED97C2-6020-4220-B8A3-52C0ED006138}"/>
              </a:ext>
            </a:extLst>
          </p:cNvPr>
          <p:cNvPicPr>
            <a:picLocks noChangeAspect="1"/>
          </p:cNvPicPr>
          <p:nvPr/>
        </p:nvPicPr>
        <p:blipFill>
          <a:blip r:embed="rId2"/>
          <a:stretch>
            <a:fillRect/>
          </a:stretch>
        </p:blipFill>
        <p:spPr>
          <a:xfrm>
            <a:off x="3274505" y="7745"/>
            <a:ext cx="5765800" cy="882650"/>
          </a:xfrm>
          <a:prstGeom prst="rect">
            <a:avLst/>
          </a:prstGeom>
        </p:spPr>
      </p:pic>
      <p:sp>
        <p:nvSpPr>
          <p:cNvPr id="7" name="Tijdelijke aanduiding voor tekst 2">
            <a:extLst>
              <a:ext uri="{FF2B5EF4-FFF2-40B4-BE49-F238E27FC236}">
                <a16:creationId xmlns:a16="http://schemas.microsoft.com/office/drawing/2014/main" id="{9EE550E8-6C14-484F-B74B-6B2EF2EA2B26}"/>
              </a:ext>
            </a:extLst>
          </p:cNvPr>
          <p:cNvSpPr>
            <a:spLocks noGrp="1"/>
          </p:cNvSpPr>
          <p:nvPr/>
        </p:nvSpPr>
        <p:spPr>
          <a:xfrm>
            <a:off x="553528" y="1896618"/>
            <a:ext cx="8479767" cy="4340730"/>
          </a:xfrm>
          <a:prstGeom prst="rect">
            <a:avLst/>
          </a:prstGeom>
        </p:spPr>
        <p:txBody>
          <a:bodyPr vert="horz" lIns="91440" tIns="45720" rIns="91440" bIns="45720" rtlCol="0" anchor="t">
            <a:normAutofit/>
          </a:bodyPr>
          <a:lstStyle>
            <a:lvl1pPr marL="228600" marR="0" indent="-228600" algn="l" defTabSz="914400" rtl="0" eaLnBrk="1" fontAlgn="auto" latinLnBrk="0" hangingPunct="1">
              <a:lnSpc>
                <a:spcPct val="90000"/>
              </a:lnSpc>
              <a:spcBef>
                <a:spcPts val="1000"/>
              </a:spcBef>
              <a:spcAft>
                <a:spcPts val="0"/>
              </a:spcAft>
              <a:buClr>
                <a:srgbClr val="2382BE"/>
              </a:buClr>
              <a:buSzTx/>
              <a:buFont typeface="Wingdings" panose="05000000000000000000" pitchFamily="2" charset="2"/>
              <a:buChar char="§"/>
              <a:tabLst/>
              <a:defRPr sz="20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1pPr>
            <a:lvl2pPr marL="6858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8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2pPr>
            <a:lvl3pPr marL="11430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6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3pPr>
            <a:lvl4pPr marL="16002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4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4pPr>
            <a:lvl5pPr marL="20574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4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a:p>
        </p:txBody>
      </p:sp>
      <p:sp>
        <p:nvSpPr>
          <p:cNvPr id="5" name="TextBox 4">
            <a:extLst>
              <a:ext uri="{FF2B5EF4-FFF2-40B4-BE49-F238E27FC236}">
                <a16:creationId xmlns:a16="http://schemas.microsoft.com/office/drawing/2014/main" id="{A32EE520-D282-4A4C-ADD8-030ECA09BA4D}"/>
              </a:ext>
            </a:extLst>
          </p:cNvPr>
          <p:cNvSpPr txBox="1"/>
          <p:nvPr/>
        </p:nvSpPr>
        <p:spPr>
          <a:xfrm>
            <a:off x="526212" y="1897811"/>
            <a:ext cx="854015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solidFill>
                  <a:srgbClr val="595959"/>
                </a:solidFill>
                <a:latin typeface="Open Sans"/>
                <a:cs typeface="Arial"/>
              </a:rPr>
              <a:t>Aansluiting bij ‘Gemeentelijke staalkaarten voor het omgevingsplan’ van VNG:</a:t>
            </a:r>
            <a:r>
              <a:rPr lang="en-US">
                <a:latin typeface="Open Sans"/>
                <a:cs typeface="Arial"/>
              </a:rPr>
              <a:t>​</a:t>
            </a:r>
            <a:endParaRPr lang="en-US"/>
          </a:p>
          <a:p>
            <a:pPr marL="742950" lvl="1" indent="-285750">
              <a:buFont typeface="Wingdings"/>
              <a:buChar char="§"/>
            </a:pPr>
            <a:r>
              <a:rPr lang="nl-NL">
                <a:solidFill>
                  <a:srgbClr val="595959"/>
                </a:solidFill>
                <a:latin typeface="Open Sans"/>
                <a:cs typeface="Arial"/>
              </a:rPr>
              <a:t>opzet volgens casco</a:t>
            </a:r>
            <a:r>
              <a:rPr lang="en-US">
                <a:latin typeface="Open Sans"/>
                <a:cs typeface="Arial"/>
              </a:rPr>
              <a:t>​</a:t>
            </a:r>
            <a:endParaRPr lang="en-US">
              <a:latin typeface="Open Sans"/>
              <a:ea typeface="Open Sans"/>
              <a:cs typeface="Arial"/>
            </a:endParaRPr>
          </a:p>
          <a:p>
            <a:pPr marL="742950" lvl="1" indent="-285750">
              <a:buFont typeface="Wingdings"/>
              <a:buChar char="§"/>
            </a:pPr>
            <a:r>
              <a:rPr lang="nl-NL">
                <a:solidFill>
                  <a:srgbClr val="595959"/>
                </a:solidFill>
                <a:latin typeface="Open Sans"/>
                <a:cs typeface="Arial"/>
              </a:rPr>
              <a:t>aansluiting bij staalkaarten van de VNG</a:t>
            </a:r>
            <a:r>
              <a:rPr lang="en-US">
                <a:latin typeface="Open Sans"/>
                <a:cs typeface="Arial"/>
              </a:rPr>
              <a:t>​</a:t>
            </a:r>
            <a:endParaRPr lang="en-US">
              <a:latin typeface="Open Sans"/>
              <a:ea typeface="Open Sans"/>
              <a:cs typeface="Arial"/>
            </a:endParaRPr>
          </a:p>
          <a:p>
            <a:pPr marL="1200150" lvl="2" indent="-285750">
              <a:buFont typeface="Wingdings"/>
              <a:buChar char="Ø"/>
            </a:pPr>
            <a:r>
              <a:rPr lang="nl-NL">
                <a:solidFill>
                  <a:srgbClr val="595959"/>
                </a:solidFill>
                <a:latin typeface="Open Sans"/>
                <a:cs typeface="Arial"/>
              </a:rPr>
              <a:t>verordeningen &gt; omgevingsplan</a:t>
            </a:r>
            <a:r>
              <a:rPr lang="en-US">
                <a:latin typeface="Open Sans"/>
                <a:cs typeface="Arial"/>
              </a:rPr>
              <a:t>​</a:t>
            </a:r>
            <a:endParaRPr lang="en-US">
              <a:latin typeface="Open Sans"/>
              <a:ea typeface="Open Sans"/>
              <a:cs typeface="Arial"/>
            </a:endParaRPr>
          </a:p>
          <a:p>
            <a:pPr marL="1200150" lvl="2" indent="-285750">
              <a:buFont typeface="Wingdings"/>
              <a:buChar char="Ø"/>
            </a:pPr>
            <a:r>
              <a:rPr lang="nl-NL">
                <a:solidFill>
                  <a:srgbClr val="595959"/>
                </a:solidFill>
                <a:latin typeface="Open Sans"/>
                <a:cs typeface="Arial"/>
              </a:rPr>
              <a:t>bestaande woonwijk</a:t>
            </a:r>
            <a:r>
              <a:rPr lang="en-US">
                <a:latin typeface="Open Sans"/>
                <a:cs typeface="Arial"/>
              </a:rPr>
              <a:t>​</a:t>
            </a:r>
            <a:endParaRPr lang="en-US">
              <a:latin typeface="Open Sans"/>
              <a:ea typeface="Open Sans"/>
              <a:cs typeface="Arial"/>
            </a:endParaRPr>
          </a:p>
          <a:p>
            <a:pPr marL="1200150" lvl="2" indent="-285750">
              <a:buFont typeface="Wingdings"/>
              <a:buChar char="Ø"/>
            </a:pPr>
            <a:endParaRPr lang="en-US">
              <a:latin typeface="Open Sans"/>
              <a:ea typeface="Open Sans"/>
              <a:cs typeface="Arial"/>
            </a:endParaRPr>
          </a:p>
          <a:p>
            <a:r>
              <a:rPr lang="en-US">
                <a:latin typeface="Open Sans"/>
                <a:ea typeface="Open Sans"/>
                <a:cs typeface="Arial"/>
              </a:rPr>
              <a:t>Modulaire </a:t>
            </a:r>
            <a:r>
              <a:rPr lang="en-US" err="1">
                <a:latin typeface="Open Sans"/>
                <a:ea typeface="Open Sans"/>
                <a:cs typeface="Arial"/>
              </a:rPr>
              <a:t>opbouw</a:t>
            </a:r>
          </a:p>
          <a:p>
            <a:endParaRPr lang="en-US">
              <a:latin typeface="Open Sans"/>
              <a:ea typeface="Open Sans"/>
              <a:cs typeface="Arial"/>
            </a:endParaRPr>
          </a:p>
        </p:txBody>
      </p:sp>
      <p:pic>
        <p:nvPicPr>
          <p:cNvPr id="6" name="Picture 8">
            <a:extLst>
              <a:ext uri="{FF2B5EF4-FFF2-40B4-BE49-F238E27FC236}">
                <a16:creationId xmlns:a16="http://schemas.microsoft.com/office/drawing/2014/main" id="{D82DDA0C-E72A-4435-AE52-24A84CBB4703}"/>
              </a:ext>
            </a:extLst>
          </p:cNvPr>
          <p:cNvPicPr>
            <a:picLocks noChangeAspect="1"/>
          </p:cNvPicPr>
          <p:nvPr/>
        </p:nvPicPr>
        <p:blipFill>
          <a:blip r:embed="rId3"/>
          <a:stretch>
            <a:fillRect/>
          </a:stretch>
        </p:blipFill>
        <p:spPr>
          <a:xfrm>
            <a:off x="5874589" y="2823061"/>
            <a:ext cx="2743200" cy="2764631"/>
          </a:xfrm>
          <a:prstGeom prst="rect">
            <a:avLst/>
          </a:prstGeom>
        </p:spPr>
      </p:pic>
    </p:spTree>
    <p:extLst>
      <p:ext uri="{BB962C8B-B14F-4D97-AF65-F5344CB8AC3E}">
        <p14:creationId xmlns:p14="http://schemas.microsoft.com/office/powerpoint/2010/main" val="6807091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9476" y="1169390"/>
            <a:ext cx="8220974" cy="792519"/>
          </a:xfrm>
        </p:spPr>
        <p:txBody>
          <a:bodyPr>
            <a:normAutofit/>
          </a:bodyPr>
          <a:lstStyle/>
          <a:p>
            <a:r>
              <a:rPr lang="nl-NL">
                <a:ea typeface="Verdana"/>
              </a:rPr>
              <a:t>Casco VNG</a:t>
            </a:r>
            <a:endParaRPr lang="en-US"/>
          </a:p>
          <a:p>
            <a:endParaRPr lang="nl-NL">
              <a:ea typeface="Verdana"/>
            </a:endParaRPr>
          </a:p>
        </p:txBody>
      </p:sp>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pic>
        <p:nvPicPr>
          <p:cNvPr id="8" name="Afbeelding 5">
            <a:extLst>
              <a:ext uri="{FF2B5EF4-FFF2-40B4-BE49-F238E27FC236}">
                <a16:creationId xmlns:a16="http://schemas.microsoft.com/office/drawing/2014/main" id="{57ED97C2-6020-4220-B8A3-52C0ED006138}"/>
              </a:ext>
            </a:extLst>
          </p:cNvPr>
          <p:cNvPicPr>
            <a:picLocks noChangeAspect="1"/>
          </p:cNvPicPr>
          <p:nvPr/>
        </p:nvPicPr>
        <p:blipFill>
          <a:blip r:embed="rId2"/>
          <a:stretch>
            <a:fillRect/>
          </a:stretch>
        </p:blipFill>
        <p:spPr>
          <a:xfrm>
            <a:off x="3274505" y="7745"/>
            <a:ext cx="5765800" cy="882650"/>
          </a:xfrm>
          <a:prstGeom prst="rect">
            <a:avLst/>
          </a:prstGeom>
        </p:spPr>
      </p:pic>
      <p:sp>
        <p:nvSpPr>
          <p:cNvPr id="7" name="Tijdelijke aanduiding voor tekst 2">
            <a:extLst>
              <a:ext uri="{FF2B5EF4-FFF2-40B4-BE49-F238E27FC236}">
                <a16:creationId xmlns:a16="http://schemas.microsoft.com/office/drawing/2014/main" id="{9EE550E8-6C14-484F-B74B-6B2EF2EA2B26}"/>
              </a:ext>
            </a:extLst>
          </p:cNvPr>
          <p:cNvSpPr>
            <a:spLocks noGrp="1"/>
          </p:cNvSpPr>
          <p:nvPr/>
        </p:nvSpPr>
        <p:spPr>
          <a:xfrm>
            <a:off x="553528" y="1896618"/>
            <a:ext cx="8479767" cy="4340730"/>
          </a:xfrm>
          <a:prstGeom prst="rect">
            <a:avLst/>
          </a:prstGeom>
        </p:spPr>
        <p:txBody>
          <a:bodyPr vert="horz" lIns="91440" tIns="45720" rIns="91440" bIns="45720" rtlCol="0" anchor="t">
            <a:normAutofit/>
          </a:bodyPr>
          <a:lstStyle>
            <a:lvl1pPr marL="228600" marR="0" indent="-228600" algn="l" defTabSz="914400" rtl="0" eaLnBrk="1" fontAlgn="auto" latinLnBrk="0" hangingPunct="1">
              <a:lnSpc>
                <a:spcPct val="90000"/>
              </a:lnSpc>
              <a:spcBef>
                <a:spcPts val="1000"/>
              </a:spcBef>
              <a:spcAft>
                <a:spcPts val="0"/>
              </a:spcAft>
              <a:buClr>
                <a:srgbClr val="2382BE"/>
              </a:buClr>
              <a:buSzTx/>
              <a:buFont typeface="Wingdings" panose="05000000000000000000" pitchFamily="2" charset="2"/>
              <a:buChar char="§"/>
              <a:tabLst/>
              <a:defRPr sz="20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1pPr>
            <a:lvl2pPr marL="6858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8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2pPr>
            <a:lvl3pPr marL="11430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6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3pPr>
            <a:lvl4pPr marL="16002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4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4pPr>
            <a:lvl5pPr marL="20574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4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200"/>
          </a:p>
        </p:txBody>
      </p:sp>
      <p:sp>
        <p:nvSpPr>
          <p:cNvPr id="5" name="TextBox 4">
            <a:extLst>
              <a:ext uri="{FF2B5EF4-FFF2-40B4-BE49-F238E27FC236}">
                <a16:creationId xmlns:a16="http://schemas.microsoft.com/office/drawing/2014/main" id="{A32EE520-D282-4A4C-ADD8-030ECA09BA4D}"/>
              </a:ext>
            </a:extLst>
          </p:cNvPr>
          <p:cNvSpPr txBox="1"/>
          <p:nvPr/>
        </p:nvSpPr>
        <p:spPr>
          <a:xfrm>
            <a:off x="526212" y="1897811"/>
            <a:ext cx="85401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Open Sans"/>
              <a:ea typeface="Open Sans"/>
              <a:cs typeface="Arial"/>
            </a:endParaRPr>
          </a:p>
        </p:txBody>
      </p:sp>
      <p:pic>
        <p:nvPicPr>
          <p:cNvPr id="9" name="Picture 9">
            <a:extLst>
              <a:ext uri="{FF2B5EF4-FFF2-40B4-BE49-F238E27FC236}">
                <a16:creationId xmlns:a16="http://schemas.microsoft.com/office/drawing/2014/main" id="{68A8285A-EB1C-4D52-913F-F4EEA2D2C410}"/>
              </a:ext>
            </a:extLst>
          </p:cNvPr>
          <p:cNvPicPr>
            <a:picLocks noChangeAspect="1"/>
          </p:cNvPicPr>
          <p:nvPr/>
        </p:nvPicPr>
        <p:blipFill>
          <a:blip r:embed="rId3"/>
          <a:stretch>
            <a:fillRect/>
          </a:stretch>
        </p:blipFill>
        <p:spPr>
          <a:xfrm>
            <a:off x="3122762" y="1043515"/>
            <a:ext cx="3994030" cy="5832018"/>
          </a:xfrm>
          <a:prstGeom prst="rect">
            <a:avLst/>
          </a:prstGeom>
        </p:spPr>
      </p:pic>
    </p:spTree>
    <p:extLst>
      <p:ext uri="{BB962C8B-B14F-4D97-AF65-F5344CB8AC3E}">
        <p14:creationId xmlns:p14="http://schemas.microsoft.com/office/powerpoint/2010/main" val="12748846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9476" y="1169390"/>
            <a:ext cx="8220974" cy="792519"/>
          </a:xfrm>
        </p:spPr>
        <p:txBody>
          <a:bodyPr>
            <a:normAutofit/>
          </a:bodyPr>
          <a:lstStyle/>
          <a:p>
            <a:r>
              <a:rPr lang="nl-NL">
                <a:ea typeface="Verdana"/>
              </a:rPr>
              <a:t>Opzet staalkaart in modules</a:t>
            </a:r>
            <a:endParaRPr lang="en-US"/>
          </a:p>
          <a:p>
            <a:endParaRPr lang="nl-NL">
              <a:ea typeface="Verdana"/>
            </a:endParaRPr>
          </a:p>
        </p:txBody>
      </p:sp>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pic>
        <p:nvPicPr>
          <p:cNvPr id="8" name="Afbeelding 5">
            <a:extLst>
              <a:ext uri="{FF2B5EF4-FFF2-40B4-BE49-F238E27FC236}">
                <a16:creationId xmlns:a16="http://schemas.microsoft.com/office/drawing/2014/main" id="{57ED97C2-6020-4220-B8A3-52C0ED006138}"/>
              </a:ext>
            </a:extLst>
          </p:cNvPr>
          <p:cNvPicPr>
            <a:picLocks noChangeAspect="1"/>
          </p:cNvPicPr>
          <p:nvPr/>
        </p:nvPicPr>
        <p:blipFill>
          <a:blip r:embed="rId2"/>
          <a:stretch>
            <a:fillRect/>
          </a:stretch>
        </p:blipFill>
        <p:spPr>
          <a:xfrm>
            <a:off x="3274505" y="7745"/>
            <a:ext cx="5765800" cy="882650"/>
          </a:xfrm>
          <a:prstGeom prst="rect">
            <a:avLst/>
          </a:prstGeom>
        </p:spPr>
      </p:pic>
      <p:sp>
        <p:nvSpPr>
          <p:cNvPr id="7" name="Tijdelijke aanduiding voor tekst 2">
            <a:extLst>
              <a:ext uri="{FF2B5EF4-FFF2-40B4-BE49-F238E27FC236}">
                <a16:creationId xmlns:a16="http://schemas.microsoft.com/office/drawing/2014/main" id="{9EE550E8-6C14-484F-B74B-6B2EF2EA2B26}"/>
              </a:ext>
            </a:extLst>
          </p:cNvPr>
          <p:cNvSpPr>
            <a:spLocks noGrp="1"/>
          </p:cNvSpPr>
          <p:nvPr/>
        </p:nvSpPr>
        <p:spPr>
          <a:xfrm>
            <a:off x="553528" y="1896618"/>
            <a:ext cx="8479767" cy="4340730"/>
          </a:xfrm>
          <a:prstGeom prst="rect">
            <a:avLst/>
          </a:prstGeom>
        </p:spPr>
        <p:txBody>
          <a:bodyPr vert="horz" lIns="91440" tIns="45720" rIns="91440" bIns="45720" rtlCol="0" anchor="t">
            <a:normAutofit/>
          </a:bodyPr>
          <a:lstStyle>
            <a:lvl1pPr marL="228600" marR="0" indent="-228600" algn="l" defTabSz="914400" rtl="0" eaLnBrk="1" fontAlgn="auto" latinLnBrk="0" hangingPunct="1">
              <a:lnSpc>
                <a:spcPct val="90000"/>
              </a:lnSpc>
              <a:spcBef>
                <a:spcPts val="1000"/>
              </a:spcBef>
              <a:spcAft>
                <a:spcPts val="0"/>
              </a:spcAft>
              <a:buClr>
                <a:srgbClr val="2382BE"/>
              </a:buClr>
              <a:buSzTx/>
              <a:buFont typeface="Wingdings" panose="05000000000000000000" pitchFamily="2" charset="2"/>
              <a:buChar char="§"/>
              <a:tabLst/>
              <a:defRPr sz="20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1pPr>
            <a:lvl2pPr marL="6858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8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2pPr>
            <a:lvl3pPr marL="11430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6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3pPr>
            <a:lvl4pPr marL="16002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4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4pPr>
            <a:lvl5pPr marL="20574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4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400050">
              <a:buAutoNum type="romanUcPeriod"/>
            </a:pPr>
            <a:r>
              <a:rPr lang="nl-NL" sz="2200">
                <a:ea typeface="Open Sans"/>
                <a:cs typeface="Open Sans"/>
              </a:rPr>
              <a:t>INTRODUCTIE EN LEESWIJZER</a:t>
            </a:r>
            <a:endParaRPr lang="en-US" sz="2200">
              <a:ea typeface="Open Sans"/>
              <a:cs typeface="Open Sans"/>
            </a:endParaRPr>
          </a:p>
          <a:p>
            <a:pPr marL="400050" indent="-400050">
              <a:buAutoNum type="romanUcPeriod"/>
            </a:pPr>
            <a:r>
              <a:rPr lang="nl-NL" sz="2200">
                <a:ea typeface="Open Sans"/>
                <a:cs typeface="Open Sans"/>
              </a:rPr>
              <a:t>ALGEMENE TOELICHTING OP VARIANTEN</a:t>
            </a:r>
            <a:endParaRPr lang="en-US" sz="2200">
              <a:ea typeface="Open Sans"/>
              <a:cs typeface="Open Sans"/>
            </a:endParaRPr>
          </a:p>
          <a:p>
            <a:pPr marL="400050" indent="-400050">
              <a:buAutoNum type="romanUcPeriod"/>
            </a:pPr>
            <a:r>
              <a:rPr lang="nl-NL" sz="2200">
                <a:ea typeface="Open Sans"/>
                <a:cs typeface="Open Sans"/>
              </a:rPr>
              <a:t>BEGRIPSBEPALINGEN EN AANWIJZINGEN IN DE FYSIEKE LEEFOMGEVING</a:t>
            </a:r>
            <a:endParaRPr lang="en-US" sz="2200">
              <a:ea typeface="Open Sans"/>
              <a:cs typeface="Open Sans"/>
            </a:endParaRPr>
          </a:p>
          <a:p>
            <a:pPr marL="400050" indent="-400050">
              <a:buAutoNum type="romanUcPeriod"/>
            </a:pPr>
            <a:r>
              <a:rPr lang="nl-NL" sz="2200">
                <a:ea typeface="Open Sans"/>
                <a:cs typeface="Open Sans"/>
              </a:rPr>
              <a:t>Bouwen op verontreinigde bodem</a:t>
            </a:r>
            <a:endParaRPr lang="en-US" sz="2200">
              <a:ea typeface="Open Sans"/>
              <a:cs typeface="Open Sans"/>
            </a:endParaRPr>
          </a:p>
          <a:p>
            <a:pPr marL="400050" indent="-400050">
              <a:buAutoNum type="romanUcPeriod"/>
            </a:pPr>
            <a:r>
              <a:rPr lang="nl-NL" sz="2200">
                <a:ea typeface="Open Sans"/>
                <a:cs typeface="Open Sans"/>
              </a:rPr>
              <a:t>Graven in bodem</a:t>
            </a:r>
          </a:p>
          <a:p>
            <a:pPr marL="400050" indent="-400050">
              <a:buAutoNum type="romanUcPeriod"/>
            </a:pPr>
            <a:r>
              <a:rPr lang="nl-NL" sz="2200">
                <a:ea typeface="Open Sans"/>
                <a:cs typeface="Open Sans"/>
              </a:rPr>
              <a:t>Opslaan van grond of baggerspecie</a:t>
            </a:r>
            <a:endParaRPr lang="nl-NL" sz="2200"/>
          </a:p>
          <a:p>
            <a:pPr marL="0" indent="0">
              <a:buNone/>
            </a:pPr>
            <a:endParaRPr lang="nl-NL" sz="2200"/>
          </a:p>
          <a:p>
            <a:endParaRPr lang="nl-NL" sz="2200"/>
          </a:p>
        </p:txBody>
      </p:sp>
    </p:spTree>
    <p:extLst>
      <p:ext uri="{BB962C8B-B14F-4D97-AF65-F5344CB8AC3E}">
        <p14:creationId xmlns:p14="http://schemas.microsoft.com/office/powerpoint/2010/main" val="26419985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9476" y="1169390"/>
            <a:ext cx="8220974" cy="792519"/>
          </a:xfrm>
        </p:spPr>
        <p:txBody>
          <a:bodyPr>
            <a:normAutofit/>
          </a:bodyPr>
          <a:lstStyle/>
          <a:p>
            <a:r>
              <a:rPr lang="nl-NL">
                <a:ea typeface="Verdana"/>
              </a:rPr>
              <a:t>Opzet staalkaart in modules</a:t>
            </a:r>
            <a:endParaRPr lang="en-US"/>
          </a:p>
          <a:p>
            <a:endParaRPr lang="nl-NL">
              <a:ea typeface="Verdana"/>
            </a:endParaRPr>
          </a:p>
        </p:txBody>
      </p:sp>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pic>
        <p:nvPicPr>
          <p:cNvPr id="8" name="Afbeelding 5">
            <a:extLst>
              <a:ext uri="{FF2B5EF4-FFF2-40B4-BE49-F238E27FC236}">
                <a16:creationId xmlns:a16="http://schemas.microsoft.com/office/drawing/2014/main" id="{57ED97C2-6020-4220-B8A3-52C0ED006138}"/>
              </a:ext>
            </a:extLst>
          </p:cNvPr>
          <p:cNvPicPr>
            <a:picLocks noChangeAspect="1"/>
          </p:cNvPicPr>
          <p:nvPr/>
        </p:nvPicPr>
        <p:blipFill>
          <a:blip r:embed="rId2"/>
          <a:stretch>
            <a:fillRect/>
          </a:stretch>
        </p:blipFill>
        <p:spPr>
          <a:xfrm>
            <a:off x="3274505" y="7745"/>
            <a:ext cx="5765800" cy="882650"/>
          </a:xfrm>
          <a:prstGeom prst="rect">
            <a:avLst/>
          </a:prstGeom>
        </p:spPr>
      </p:pic>
      <p:sp>
        <p:nvSpPr>
          <p:cNvPr id="7" name="Tijdelijke aanduiding voor tekst 2">
            <a:extLst>
              <a:ext uri="{FF2B5EF4-FFF2-40B4-BE49-F238E27FC236}">
                <a16:creationId xmlns:a16="http://schemas.microsoft.com/office/drawing/2014/main" id="{9EE550E8-6C14-484F-B74B-6B2EF2EA2B26}"/>
              </a:ext>
            </a:extLst>
          </p:cNvPr>
          <p:cNvSpPr>
            <a:spLocks noGrp="1"/>
          </p:cNvSpPr>
          <p:nvPr/>
        </p:nvSpPr>
        <p:spPr>
          <a:xfrm>
            <a:off x="553528" y="1896618"/>
            <a:ext cx="8652295" cy="4340730"/>
          </a:xfrm>
          <a:prstGeom prst="rect">
            <a:avLst/>
          </a:prstGeom>
        </p:spPr>
        <p:txBody>
          <a:bodyPr vert="horz" lIns="91440" tIns="45720" rIns="91440" bIns="45720" rtlCol="0" anchor="t">
            <a:normAutofit/>
          </a:bodyPr>
          <a:lstStyle>
            <a:lvl1pPr marL="228600" marR="0" indent="-228600" algn="l" defTabSz="914400" rtl="0" eaLnBrk="1" fontAlgn="auto" latinLnBrk="0" hangingPunct="1">
              <a:lnSpc>
                <a:spcPct val="90000"/>
              </a:lnSpc>
              <a:spcBef>
                <a:spcPts val="1000"/>
              </a:spcBef>
              <a:spcAft>
                <a:spcPts val="0"/>
              </a:spcAft>
              <a:buClr>
                <a:srgbClr val="2382BE"/>
              </a:buClr>
              <a:buSzTx/>
              <a:buFont typeface="Wingdings" panose="05000000000000000000" pitchFamily="2" charset="2"/>
              <a:buChar char="§"/>
              <a:tabLst/>
              <a:defRPr sz="20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1pPr>
            <a:lvl2pPr marL="6858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8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2pPr>
            <a:lvl3pPr marL="11430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6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3pPr>
            <a:lvl4pPr marL="16002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4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4pPr>
            <a:lvl5pPr marL="20574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4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200">
                <a:ea typeface="Open Sans"/>
                <a:cs typeface="Open Sans"/>
              </a:rPr>
              <a:t>VII: saneren van de bodem</a:t>
            </a:r>
            <a:endParaRPr lang="en-US" sz="2200">
              <a:ea typeface="Open Sans"/>
              <a:cs typeface="Open Sans"/>
            </a:endParaRPr>
          </a:p>
          <a:p>
            <a:pPr marL="0" indent="0">
              <a:buNone/>
            </a:pPr>
            <a:r>
              <a:rPr lang="nl-NL" sz="2200">
                <a:ea typeface="Open Sans"/>
                <a:cs typeface="Open Sans"/>
              </a:rPr>
              <a:t>VIII: nazorg na saneren van de bodem of bij tijdelijke beschermingsmaatregelen</a:t>
            </a:r>
            <a:endParaRPr lang="en-US" sz="2200">
              <a:ea typeface="Open Sans"/>
              <a:cs typeface="Open Sans"/>
            </a:endParaRPr>
          </a:p>
          <a:p>
            <a:pPr marL="0" indent="0">
              <a:buNone/>
            </a:pPr>
            <a:r>
              <a:rPr lang="nl-NL" sz="2200">
                <a:ea typeface="Open Sans"/>
                <a:cs typeface="Open Sans"/>
              </a:rPr>
              <a:t>IX: activiteiten op een locatie met historische bodemverontreiniging zonder onaanvaardbaar risico (beschikte ernst, geen spoed)</a:t>
            </a:r>
            <a:endParaRPr lang="en-US" sz="2200"/>
          </a:p>
          <a:p>
            <a:pPr marL="0" indent="0">
              <a:buNone/>
            </a:pPr>
            <a:r>
              <a:rPr lang="nl-NL" sz="2200">
                <a:ea typeface="Open Sans"/>
                <a:cs typeface="Open Sans"/>
              </a:rPr>
              <a:t>X: toepassen van bouwstoffen</a:t>
            </a:r>
            <a:endParaRPr lang="en-US" sz="2200"/>
          </a:p>
          <a:p>
            <a:pPr marL="0" indent="0">
              <a:buNone/>
            </a:pPr>
            <a:r>
              <a:rPr lang="nl-NL" sz="2200">
                <a:ea typeface="Open Sans"/>
                <a:cs typeface="Open Sans"/>
              </a:rPr>
              <a:t>XI: toepassen van grond of baggerspecie</a:t>
            </a:r>
            <a:endParaRPr lang="en-US" sz="2200"/>
          </a:p>
          <a:p>
            <a:pPr marL="457200" indent="-457200">
              <a:buAutoNum type="romanUcPeriod"/>
            </a:pPr>
            <a:endParaRPr lang="nl-NL" sz="2200"/>
          </a:p>
          <a:p>
            <a:endParaRPr lang="nl-NL" sz="2200"/>
          </a:p>
        </p:txBody>
      </p:sp>
    </p:spTree>
    <p:extLst>
      <p:ext uri="{BB962C8B-B14F-4D97-AF65-F5344CB8AC3E}">
        <p14:creationId xmlns:p14="http://schemas.microsoft.com/office/powerpoint/2010/main" val="18481113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9476" y="1169390"/>
            <a:ext cx="8220974" cy="792519"/>
          </a:xfrm>
        </p:spPr>
        <p:txBody>
          <a:bodyPr>
            <a:normAutofit/>
          </a:bodyPr>
          <a:lstStyle/>
          <a:p>
            <a:r>
              <a:rPr lang="nl-NL">
                <a:ea typeface="Verdana"/>
              </a:rPr>
              <a:t>Varianten</a:t>
            </a:r>
            <a:endParaRPr lang="en-US"/>
          </a:p>
          <a:p>
            <a:endParaRPr lang="nl-NL">
              <a:ea typeface="Verdana"/>
            </a:endParaRPr>
          </a:p>
        </p:txBody>
      </p:sp>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pic>
        <p:nvPicPr>
          <p:cNvPr id="8" name="Afbeelding 5">
            <a:extLst>
              <a:ext uri="{FF2B5EF4-FFF2-40B4-BE49-F238E27FC236}">
                <a16:creationId xmlns:a16="http://schemas.microsoft.com/office/drawing/2014/main" id="{57ED97C2-6020-4220-B8A3-52C0ED006138}"/>
              </a:ext>
            </a:extLst>
          </p:cNvPr>
          <p:cNvPicPr>
            <a:picLocks noChangeAspect="1"/>
          </p:cNvPicPr>
          <p:nvPr/>
        </p:nvPicPr>
        <p:blipFill>
          <a:blip r:embed="rId2"/>
          <a:stretch>
            <a:fillRect/>
          </a:stretch>
        </p:blipFill>
        <p:spPr>
          <a:xfrm>
            <a:off x="3274505" y="7745"/>
            <a:ext cx="5765800" cy="882650"/>
          </a:xfrm>
          <a:prstGeom prst="rect">
            <a:avLst/>
          </a:prstGeom>
        </p:spPr>
      </p:pic>
      <p:sp>
        <p:nvSpPr>
          <p:cNvPr id="7" name="Tijdelijke aanduiding voor tekst 2">
            <a:extLst>
              <a:ext uri="{FF2B5EF4-FFF2-40B4-BE49-F238E27FC236}">
                <a16:creationId xmlns:a16="http://schemas.microsoft.com/office/drawing/2014/main" id="{9EE550E8-6C14-484F-B74B-6B2EF2EA2B26}"/>
              </a:ext>
            </a:extLst>
          </p:cNvPr>
          <p:cNvSpPr>
            <a:spLocks noGrp="1"/>
          </p:cNvSpPr>
          <p:nvPr/>
        </p:nvSpPr>
        <p:spPr>
          <a:xfrm>
            <a:off x="553528" y="1896618"/>
            <a:ext cx="8479767" cy="4340730"/>
          </a:xfrm>
          <a:prstGeom prst="rect">
            <a:avLst/>
          </a:prstGeom>
        </p:spPr>
        <p:txBody>
          <a:bodyPr vert="horz" lIns="91440" tIns="45720" rIns="91440" bIns="45720" rtlCol="0" anchor="t">
            <a:normAutofit/>
          </a:bodyPr>
          <a:lstStyle>
            <a:lvl1pPr marL="228600" marR="0" indent="-228600" algn="l" defTabSz="914400" rtl="0" eaLnBrk="1" fontAlgn="auto" latinLnBrk="0" hangingPunct="1">
              <a:lnSpc>
                <a:spcPct val="90000"/>
              </a:lnSpc>
              <a:spcBef>
                <a:spcPts val="1000"/>
              </a:spcBef>
              <a:spcAft>
                <a:spcPts val="0"/>
              </a:spcAft>
              <a:buClr>
                <a:srgbClr val="2382BE"/>
              </a:buClr>
              <a:buSzTx/>
              <a:buFont typeface="Wingdings" panose="05000000000000000000" pitchFamily="2" charset="2"/>
              <a:buChar char="§"/>
              <a:tabLst/>
              <a:defRPr sz="20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1pPr>
            <a:lvl2pPr marL="6858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8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2pPr>
            <a:lvl3pPr marL="11430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6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3pPr>
            <a:lvl4pPr marL="16002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4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4pPr>
            <a:lvl5pPr marL="20574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4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a:buChar char="§"/>
            </a:pPr>
            <a:r>
              <a:rPr lang="nl-NL" sz="2200">
                <a:ea typeface="Open Sans"/>
                <a:cs typeface="Open Sans"/>
              </a:rPr>
              <a:t>Verschillende varianten voor verschillende ‘typen’ van gemeenten</a:t>
            </a:r>
            <a:endParaRPr lang="en-US" sz="2200">
              <a:ea typeface="Open Sans"/>
              <a:cs typeface="Open Sans"/>
            </a:endParaRPr>
          </a:p>
          <a:p>
            <a:pPr>
              <a:buFont typeface="Wingdings"/>
              <a:buChar char="§"/>
            </a:pPr>
            <a:r>
              <a:rPr lang="nl-NL" sz="2200">
                <a:solidFill>
                  <a:schemeClr val="bg1">
                    <a:lumMod val="75000"/>
                  </a:schemeClr>
                </a:solidFill>
                <a:ea typeface="Open Sans"/>
                <a:cs typeface="Open Sans"/>
              </a:rPr>
              <a:t>Generieke variant</a:t>
            </a:r>
            <a:r>
              <a:rPr lang="nl-NL" sz="2200">
                <a:ea typeface="Open Sans"/>
                <a:cs typeface="Open Sans"/>
              </a:rPr>
              <a:t>: voor gemeenten waarvoor rijksregels prima passen &gt; geen maatwerkregels en bruidsschatregels blijven ongemoeid</a:t>
            </a:r>
            <a:endParaRPr lang="en-US" sz="2200">
              <a:ea typeface="Open Sans"/>
              <a:cs typeface="Open Sans"/>
            </a:endParaRPr>
          </a:p>
          <a:p>
            <a:pPr>
              <a:buFont typeface="Wingdings"/>
              <a:buChar char="§"/>
            </a:pPr>
            <a:r>
              <a:rPr lang="nl-NL" sz="2200">
                <a:solidFill>
                  <a:schemeClr val="accent6">
                    <a:lumMod val="60000"/>
                    <a:lumOff val="40000"/>
                  </a:schemeClr>
                </a:solidFill>
                <a:ea typeface="Open Sans"/>
                <a:cs typeface="Open Sans"/>
              </a:rPr>
              <a:t>Alternatieve variant 1</a:t>
            </a:r>
            <a:r>
              <a:rPr lang="nl-NL" sz="2200">
                <a:ea typeface="Open Sans"/>
                <a:cs typeface="Open Sans"/>
              </a:rPr>
              <a:t>: voor gemeenten die nadruk leggen op beschermen &gt;wel maatwerkregels en wijzigen bruidsschatregels</a:t>
            </a:r>
            <a:endParaRPr lang="en-US" sz="2200">
              <a:ea typeface="Open Sans"/>
              <a:cs typeface="Open Sans"/>
            </a:endParaRPr>
          </a:p>
          <a:p>
            <a:pPr>
              <a:buFont typeface="Wingdings"/>
              <a:buChar char="§"/>
            </a:pPr>
            <a:r>
              <a:rPr lang="nl-NL" sz="2200">
                <a:solidFill>
                  <a:srgbClr val="FFC000"/>
                </a:solidFill>
                <a:ea typeface="Open Sans"/>
                <a:cs typeface="Open Sans"/>
              </a:rPr>
              <a:t>Alternatieve variant 2</a:t>
            </a:r>
            <a:r>
              <a:rPr lang="nl-NL" sz="2200">
                <a:ea typeface="Open Sans"/>
                <a:cs typeface="Open Sans"/>
              </a:rPr>
              <a:t>: voor gemeenten die nadruk leggen op benutten &gt; wel maatwerkregels en wijzigen bruidsschatregels</a:t>
            </a:r>
            <a:endParaRPr lang="en-US" sz="2200">
              <a:ea typeface="Open Sans"/>
              <a:cs typeface="Open Sans"/>
            </a:endParaRPr>
          </a:p>
          <a:p>
            <a:pPr marL="0" indent="0">
              <a:buNone/>
            </a:pPr>
            <a:endParaRPr lang="nl-NL" sz="2200"/>
          </a:p>
        </p:txBody>
      </p:sp>
    </p:spTree>
    <p:extLst>
      <p:ext uri="{BB962C8B-B14F-4D97-AF65-F5344CB8AC3E}">
        <p14:creationId xmlns:p14="http://schemas.microsoft.com/office/powerpoint/2010/main" val="1471014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sp>
        <p:nvSpPr>
          <p:cNvPr id="6" name="TextBox 5">
            <a:extLst>
              <a:ext uri="{FF2B5EF4-FFF2-40B4-BE49-F238E27FC236}">
                <a16:creationId xmlns:a16="http://schemas.microsoft.com/office/drawing/2014/main" id="{A0D41508-AE72-43AE-A1C4-13BEACFD4139}"/>
              </a:ext>
            </a:extLst>
          </p:cNvPr>
          <p:cNvSpPr txBox="1"/>
          <p:nvPr/>
        </p:nvSpPr>
        <p:spPr>
          <a:xfrm>
            <a:off x="448575" y="1009291"/>
            <a:ext cx="77896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b="1">
                <a:solidFill>
                  <a:srgbClr val="275937"/>
                </a:solidFill>
                <a:latin typeface="Verdana"/>
                <a:ea typeface="+mj-ea"/>
                <a:cs typeface="Verdana"/>
              </a:rPr>
              <a:t>Vervolg: Wat is het omgevingsplan?</a:t>
            </a:r>
            <a:r>
              <a:rPr lang="en-US" sz="2800" b="1">
                <a:solidFill>
                  <a:srgbClr val="275937"/>
                </a:solidFill>
                <a:latin typeface="Verdana"/>
                <a:ea typeface="+mj-ea"/>
                <a:cs typeface="Verdana"/>
              </a:rPr>
              <a:t>​</a:t>
            </a:r>
          </a:p>
        </p:txBody>
      </p:sp>
      <p:sp>
        <p:nvSpPr>
          <p:cNvPr id="7" name="Ondertitel 2">
            <a:extLst>
              <a:ext uri="{FF2B5EF4-FFF2-40B4-BE49-F238E27FC236}">
                <a16:creationId xmlns:a16="http://schemas.microsoft.com/office/drawing/2014/main" id="{37DBDA07-C00C-4A09-83AF-29A1D5F1DA2F}"/>
              </a:ext>
            </a:extLst>
          </p:cNvPr>
          <p:cNvSpPr txBox="1">
            <a:spLocks/>
          </p:cNvSpPr>
          <p:nvPr/>
        </p:nvSpPr>
        <p:spPr>
          <a:xfrm>
            <a:off x="460165" y="1740730"/>
            <a:ext cx="8233432" cy="3568733"/>
          </a:xfrm>
          <a:prstGeom prst="rect">
            <a:avLst/>
          </a:prstGeom>
        </p:spPr>
        <p:txBody>
          <a:bodyPr vert="horz" lIns="91440" tIns="45720" rIns="91440" bIns="45720" rtlCol="0" anchor="t">
            <a:normAutofit/>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a:buChar char="•"/>
            </a:pPr>
            <a:r>
              <a:rPr lang="nl-NL">
                <a:ea typeface="Verdana"/>
              </a:rPr>
              <a:t>Afstemmen met omgevingsverordening en waterschapsverordening</a:t>
            </a:r>
          </a:p>
          <a:p>
            <a:pPr marL="285750" indent="-285750">
              <a:buFont typeface="Arial"/>
              <a:buChar char="•"/>
            </a:pPr>
            <a:endParaRPr lang="nl-NL">
              <a:ea typeface="Verdana"/>
            </a:endParaRPr>
          </a:p>
          <a:p>
            <a:pPr marL="285750" indent="-285750">
              <a:buFont typeface="Arial"/>
              <a:buChar char="•"/>
            </a:pPr>
            <a:r>
              <a:rPr lang="nl-NL">
                <a:ea typeface="Verdana"/>
              </a:rPr>
              <a:t>De geldende regels van het omgevingsplan zijn uiteindelijk zichtbaar onder de functionaliteit </a:t>
            </a:r>
            <a:r>
              <a:rPr lang="nl-NL" u="sng">
                <a:ea typeface="Verdana"/>
                <a:hlinkClick r:id="rId2"/>
              </a:rPr>
              <a:t>Regels op de kaart in het omgevingsloket</a:t>
            </a:r>
            <a:r>
              <a:rPr lang="nl-NL">
                <a:ea typeface="Verdana"/>
              </a:rPr>
              <a:t> van het DSO</a:t>
            </a:r>
          </a:p>
          <a:p>
            <a:pPr marL="285750" indent="-285750">
              <a:buFont typeface="Arial"/>
              <a:buChar char="•"/>
            </a:pPr>
            <a:endParaRPr lang="nl-NL">
              <a:ea typeface="Verdana"/>
            </a:endParaRPr>
          </a:p>
          <a:p>
            <a:pPr marL="285750" indent="-285750">
              <a:buFont typeface="Arial,Sans-Serif"/>
              <a:buChar char="•"/>
            </a:pPr>
            <a:r>
              <a:rPr lang="nl-NL">
                <a:ea typeface="Verdana"/>
              </a:rPr>
              <a:t>Meer afwegingsruimte voor de gemeente - o.a. via maatwerkregels en aanpassing bruidsschatregels</a:t>
            </a:r>
            <a:endParaRPr lang="en-US">
              <a:ea typeface="Verdana"/>
            </a:endParaRPr>
          </a:p>
          <a:p>
            <a:pPr marL="285750" indent="-285750">
              <a:buFont typeface="Arial"/>
              <a:buChar char="•"/>
            </a:pPr>
            <a:endParaRPr lang="nl-NL">
              <a:ea typeface="Verdana"/>
            </a:endParaRPr>
          </a:p>
          <a:p>
            <a:pPr marL="285750" indent="-285750">
              <a:buFont typeface="Arial"/>
              <a:buChar char="•"/>
            </a:pPr>
            <a:endParaRPr lang="nl-NL">
              <a:ea typeface="Verdana"/>
            </a:endParaRPr>
          </a:p>
          <a:p>
            <a:endParaRPr lang="nl-NL" b="1">
              <a:ea typeface="Verdana"/>
            </a:endParaRPr>
          </a:p>
        </p:txBody>
      </p:sp>
    </p:spTree>
    <p:extLst>
      <p:ext uri="{BB962C8B-B14F-4D97-AF65-F5344CB8AC3E}">
        <p14:creationId xmlns:p14="http://schemas.microsoft.com/office/powerpoint/2010/main" val="16888492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9476" y="1169390"/>
            <a:ext cx="8220974" cy="792519"/>
          </a:xfrm>
        </p:spPr>
        <p:txBody>
          <a:bodyPr>
            <a:normAutofit/>
          </a:bodyPr>
          <a:lstStyle/>
          <a:p>
            <a:r>
              <a:rPr lang="nl-NL">
                <a:ea typeface="Verdana"/>
              </a:rPr>
              <a:t>Voorbeeldregels</a:t>
            </a:r>
            <a:endParaRPr lang="en-US"/>
          </a:p>
          <a:p>
            <a:endParaRPr lang="nl-NL">
              <a:ea typeface="Verdana"/>
            </a:endParaRPr>
          </a:p>
        </p:txBody>
      </p:sp>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pic>
        <p:nvPicPr>
          <p:cNvPr id="8" name="Afbeelding 5">
            <a:extLst>
              <a:ext uri="{FF2B5EF4-FFF2-40B4-BE49-F238E27FC236}">
                <a16:creationId xmlns:a16="http://schemas.microsoft.com/office/drawing/2014/main" id="{57ED97C2-6020-4220-B8A3-52C0ED006138}"/>
              </a:ext>
            </a:extLst>
          </p:cNvPr>
          <p:cNvPicPr>
            <a:picLocks noChangeAspect="1"/>
          </p:cNvPicPr>
          <p:nvPr/>
        </p:nvPicPr>
        <p:blipFill>
          <a:blip r:embed="rId2"/>
          <a:stretch>
            <a:fillRect/>
          </a:stretch>
        </p:blipFill>
        <p:spPr>
          <a:xfrm>
            <a:off x="3274505" y="7745"/>
            <a:ext cx="5765800" cy="882650"/>
          </a:xfrm>
          <a:prstGeom prst="rect">
            <a:avLst/>
          </a:prstGeom>
        </p:spPr>
      </p:pic>
      <p:sp>
        <p:nvSpPr>
          <p:cNvPr id="7" name="Tijdelijke aanduiding voor tekst 2">
            <a:extLst>
              <a:ext uri="{FF2B5EF4-FFF2-40B4-BE49-F238E27FC236}">
                <a16:creationId xmlns:a16="http://schemas.microsoft.com/office/drawing/2014/main" id="{9EE550E8-6C14-484F-B74B-6B2EF2EA2B26}"/>
              </a:ext>
            </a:extLst>
          </p:cNvPr>
          <p:cNvSpPr>
            <a:spLocks noGrp="1"/>
          </p:cNvSpPr>
          <p:nvPr/>
        </p:nvSpPr>
        <p:spPr>
          <a:xfrm>
            <a:off x="553528" y="1896618"/>
            <a:ext cx="8479767" cy="4340730"/>
          </a:xfrm>
          <a:prstGeom prst="rect">
            <a:avLst/>
          </a:prstGeom>
        </p:spPr>
        <p:txBody>
          <a:bodyPr vert="horz" lIns="91440" tIns="45720" rIns="91440" bIns="45720" rtlCol="0" anchor="t">
            <a:normAutofit/>
          </a:bodyPr>
          <a:lstStyle>
            <a:lvl1pPr marL="228600" marR="0" indent="-228600" algn="l" defTabSz="914400" rtl="0" eaLnBrk="1" fontAlgn="auto" latinLnBrk="0" hangingPunct="1">
              <a:lnSpc>
                <a:spcPct val="90000"/>
              </a:lnSpc>
              <a:spcBef>
                <a:spcPts val="1000"/>
              </a:spcBef>
              <a:spcAft>
                <a:spcPts val="0"/>
              </a:spcAft>
              <a:buClr>
                <a:srgbClr val="2382BE"/>
              </a:buClr>
              <a:buSzTx/>
              <a:buFont typeface="Wingdings" panose="05000000000000000000" pitchFamily="2" charset="2"/>
              <a:buChar char="§"/>
              <a:tabLst/>
              <a:defRPr sz="20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1pPr>
            <a:lvl2pPr marL="6858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8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2pPr>
            <a:lvl3pPr marL="11430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6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3pPr>
            <a:lvl4pPr marL="16002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4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4pPr>
            <a:lvl5pPr marL="20574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4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a:buChar char="§"/>
            </a:pPr>
            <a:r>
              <a:rPr lang="nl-NL" sz="2200">
                <a:ea typeface="Open Sans"/>
                <a:cs typeface="Open Sans"/>
              </a:rPr>
              <a:t>In kleuren zodat varianten herkenbaar zijn</a:t>
            </a:r>
            <a:endParaRPr lang="en-US" sz="2200">
              <a:ea typeface="Open Sans"/>
              <a:cs typeface="Open Sans"/>
            </a:endParaRPr>
          </a:p>
          <a:p>
            <a:pPr>
              <a:buFont typeface="Wingdings"/>
              <a:buChar char="§"/>
            </a:pPr>
            <a:r>
              <a:rPr lang="nl-NL" sz="2200">
                <a:ea typeface="Open Sans"/>
                <a:cs typeface="Open Sans"/>
              </a:rPr>
              <a:t>Teksten in kaders met verduidelijkingen en toelichting </a:t>
            </a:r>
            <a:endParaRPr lang="nl-NL" sz="2200"/>
          </a:p>
        </p:txBody>
      </p:sp>
      <p:sp>
        <p:nvSpPr>
          <p:cNvPr id="5" name="Tekstvak 8">
            <a:extLst>
              <a:ext uri="{FF2B5EF4-FFF2-40B4-BE49-F238E27FC236}">
                <a16:creationId xmlns:a16="http://schemas.microsoft.com/office/drawing/2014/main" id="{0B5FD6DB-32DF-4527-80FA-62787302AD2E}"/>
              </a:ext>
            </a:extLst>
          </p:cNvPr>
          <p:cNvSpPr txBox="1"/>
          <p:nvPr/>
        </p:nvSpPr>
        <p:spPr>
          <a:xfrm>
            <a:off x="647738" y="2992868"/>
            <a:ext cx="4117977" cy="369332"/>
          </a:xfrm>
          <a:prstGeom prst="rect">
            <a:avLst/>
          </a:prstGeom>
          <a:solidFill>
            <a:schemeClr val="bg1">
              <a:lumMod val="85000"/>
            </a:schemeClr>
          </a:solid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Generieke variant: regels uit bruidsschat</a:t>
            </a:r>
            <a:endParaRPr lang="nl-NL">
              <a:cs typeface="Calibri"/>
            </a:endParaRPr>
          </a:p>
        </p:txBody>
      </p:sp>
      <p:sp>
        <p:nvSpPr>
          <p:cNvPr id="6" name="Tekstvak 9">
            <a:extLst>
              <a:ext uri="{FF2B5EF4-FFF2-40B4-BE49-F238E27FC236}">
                <a16:creationId xmlns:a16="http://schemas.microsoft.com/office/drawing/2014/main" id="{ED6D9BCB-620E-46DE-8C45-20997811C29B}"/>
              </a:ext>
            </a:extLst>
          </p:cNvPr>
          <p:cNvSpPr txBox="1"/>
          <p:nvPr/>
        </p:nvSpPr>
        <p:spPr>
          <a:xfrm>
            <a:off x="4288086" y="3909523"/>
            <a:ext cx="4256000" cy="369332"/>
          </a:xfrm>
          <a:prstGeom prst="rect">
            <a:avLst/>
          </a:prstGeom>
          <a:solidFill>
            <a:schemeClr val="accent3">
              <a:lumMod val="60000"/>
              <a:lumOff val="40000"/>
            </a:schemeClr>
          </a:solid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Alternatieve variant 1: nadruk beschermen</a:t>
            </a:r>
            <a:endParaRPr lang="nl-NL">
              <a:cs typeface="Calibri"/>
            </a:endParaRPr>
          </a:p>
        </p:txBody>
      </p:sp>
      <p:sp>
        <p:nvSpPr>
          <p:cNvPr id="12" name="Tijdelijke aanduiding voor inhoud 3">
            <a:extLst>
              <a:ext uri="{FF2B5EF4-FFF2-40B4-BE49-F238E27FC236}">
                <a16:creationId xmlns:a16="http://schemas.microsoft.com/office/drawing/2014/main" id="{CDD01A47-EF8A-46F5-B974-0FE13E2F93AF}"/>
              </a:ext>
            </a:extLst>
          </p:cNvPr>
          <p:cNvSpPr txBox="1">
            <a:spLocks/>
          </p:cNvSpPr>
          <p:nvPr/>
        </p:nvSpPr>
        <p:spPr>
          <a:xfrm>
            <a:off x="1805643" y="4825161"/>
            <a:ext cx="4149911" cy="369514"/>
          </a:xfrm>
          <a:prstGeom prst="rect">
            <a:avLst/>
          </a:prstGeom>
          <a:solidFill>
            <a:srgbClr val="FFC000"/>
          </a:solidFill>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800"/>
              <a:t>Alternatieve variant 2: </a:t>
            </a:r>
            <a:r>
              <a:rPr lang="nl-NL"/>
              <a:t>nadruk benutten</a:t>
            </a:r>
            <a:endParaRPr lang="nl-NL" sz="1800"/>
          </a:p>
        </p:txBody>
      </p:sp>
    </p:spTree>
    <p:extLst>
      <p:ext uri="{BB962C8B-B14F-4D97-AF65-F5344CB8AC3E}">
        <p14:creationId xmlns:p14="http://schemas.microsoft.com/office/powerpoint/2010/main" val="7477084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pic>
        <p:nvPicPr>
          <p:cNvPr id="8" name="Afbeelding 5">
            <a:extLst>
              <a:ext uri="{FF2B5EF4-FFF2-40B4-BE49-F238E27FC236}">
                <a16:creationId xmlns:a16="http://schemas.microsoft.com/office/drawing/2014/main" id="{57ED97C2-6020-4220-B8A3-52C0ED006138}"/>
              </a:ext>
            </a:extLst>
          </p:cNvPr>
          <p:cNvPicPr>
            <a:picLocks noChangeAspect="1"/>
          </p:cNvPicPr>
          <p:nvPr/>
        </p:nvPicPr>
        <p:blipFill>
          <a:blip r:embed="rId2"/>
          <a:stretch>
            <a:fillRect/>
          </a:stretch>
        </p:blipFill>
        <p:spPr>
          <a:xfrm>
            <a:off x="3274505" y="7745"/>
            <a:ext cx="5765800" cy="882650"/>
          </a:xfrm>
          <a:prstGeom prst="rect">
            <a:avLst/>
          </a:prstGeom>
        </p:spPr>
      </p:pic>
      <p:sp>
        <p:nvSpPr>
          <p:cNvPr id="7" name="Tijdelijke aanduiding voor tekst 2">
            <a:extLst>
              <a:ext uri="{FF2B5EF4-FFF2-40B4-BE49-F238E27FC236}">
                <a16:creationId xmlns:a16="http://schemas.microsoft.com/office/drawing/2014/main" id="{9EE550E8-6C14-484F-B74B-6B2EF2EA2B26}"/>
              </a:ext>
            </a:extLst>
          </p:cNvPr>
          <p:cNvSpPr>
            <a:spLocks noGrp="1"/>
          </p:cNvSpPr>
          <p:nvPr/>
        </p:nvSpPr>
        <p:spPr>
          <a:xfrm>
            <a:off x="553528" y="1896618"/>
            <a:ext cx="8479767" cy="4340730"/>
          </a:xfrm>
          <a:prstGeom prst="rect">
            <a:avLst/>
          </a:prstGeom>
        </p:spPr>
        <p:txBody>
          <a:bodyPr vert="horz" lIns="91440" tIns="45720" rIns="91440" bIns="45720" rtlCol="0" anchor="t">
            <a:normAutofit/>
          </a:bodyPr>
          <a:lstStyle>
            <a:lvl1pPr marL="228600" marR="0" indent="-228600" algn="l" defTabSz="914400" rtl="0" eaLnBrk="1" fontAlgn="auto" latinLnBrk="0" hangingPunct="1">
              <a:lnSpc>
                <a:spcPct val="90000"/>
              </a:lnSpc>
              <a:spcBef>
                <a:spcPts val="1000"/>
              </a:spcBef>
              <a:spcAft>
                <a:spcPts val="0"/>
              </a:spcAft>
              <a:buClr>
                <a:srgbClr val="2382BE"/>
              </a:buClr>
              <a:buSzTx/>
              <a:buFont typeface="Wingdings" panose="05000000000000000000" pitchFamily="2" charset="2"/>
              <a:buChar char="§"/>
              <a:tabLst/>
              <a:defRPr sz="20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1pPr>
            <a:lvl2pPr marL="6858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8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2pPr>
            <a:lvl3pPr marL="11430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6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3pPr>
            <a:lvl4pPr marL="16002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4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4pPr>
            <a:lvl5pPr marL="20574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4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2200"/>
          </a:p>
        </p:txBody>
      </p:sp>
      <p:pic>
        <p:nvPicPr>
          <p:cNvPr id="5" name="Picture 5">
            <a:extLst>
              <a:ext uri="{FF2B5EF4-FFF2-40B4-BE49-F238E27FC236}">
                <a16:creationId xmlns:a16="http://schemas.microsoft.com/office/drawing/2014/main" id="{5CC42B72-7E48-4C55-A13C-13D0FD3461B5}"/>
              </a:ext>
            </a:extLst>
          </p:cNvPr>
          <p:cNvPicPr>
            <a:picLocks noChangeAspect="1"/>
          </p:cNvPicPr>
          <p:nvPr/>
        </p:nvPicPr>
        <p:blipFill>
          <a:blip r:embed="rId3"/>
          <a:stretch>
            <a:fillRect/>
          </a:stretch>
        </p:blipFill>
        <p:spPr>
          <a:xfrm>
            <a:off x="457200" y="1175062"/>
            <a:ext cx="5305245" cy="4999581"/>
          </a:xfrm>
          <a:prstGeom prst="rect">
            <a:avLst/>
          </a:prstGeom>
        </p:spPr>
      </p:pic>
      <p:sp>
        <p:nvSpPr>
          <p:cNvPr id="9" name="Tekstvak 8">
            <a:extLst>
              <a:ext uri="{FF2B5EF4-FFF2-40B4-BE49-F238E27FC236}">
                <a16:creationId xmlns:a16="http://schemas.microsoft.com/office/drawing/2014/main" id="{BB10C670-DF15-4025-A8DE-CC0FE67E42DB}"/>
              </a:ext>
            </a:extLst>
          </p:cNvPr>
          <p:cNvSpPr txBox="1"/>
          <p:nvPr/>
        </p:nvSpPr>
        <p:spPr>
          <a:xfrm>
            <a:off x="5875346" y="2181985"/>
            <a:ext cx="3272589" cy="646331"/>
          </a:xfrm>
          <a:prstGeom prst="rect">
            <a:avLst/>
          </a:prstGeom>
          <a:solidFill>
            <a:schemeClr val="bg1">
              <a:lumMod val="85000"/>
            </a:schemeClr>
          </a:solid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Generieke variant: regels uit bruidsschat</a:t>
            </a:r>
          </a:p>
        </p:txBody>
      </p:sp>
      <p:sp>
        <p:nvSpPr>
          <p:cNvPr id="10" name="Tekstvak 9">
            <a:extLst>
              <a:ext uri="{FF2B5EF4-FFF2-40B4-BE49-F238E27FC236}">
                <a16:creationId xmlns:a16="http://schemas.microsoft.com/office/drawing/2014/main" id="{18C50B98-7AB6-4481-97CB-79D65AF81719}"/>
              </a:ext>
            </a:extLst>
          </p:cNvPr>
          <p:cNvSpPr txBox="1"/>
          <p:nvPr/>
        </p:nvSpPr>
        <p:spPr>
          <a:xfrm>
            <a:off x="5875346" y="3745621"/>
            <a:ext cx="3272589" cy="923330"/>
          </a:xfrm>
          <a:prstGeom prst="rect">
            <a:avLst/>
          </a:prstGeom>
          <a:solidFill>
            <a:schemeClr val="accent3">
              <a:lumMod val="60000"/>
              <a:lumOff val="40000"/>
            </a:schemeClr>
          </a:solid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Alternatieve variant 1: strengere eis voor lood ter bescherming van kinderen </a:t>
            </a:r>
          </a:p>
        </p:txBody>
      </p:sp>
    </p:spTree>
    <p:extLst>
      <p:ext uri="{BB962C8B-B14F-4D97-AF65-F5344CB8AC3E}">
        <p14:creationId xmlns:p14="http://schemas.microsoft.com/office/powerpoint/2010/main" val="40808185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pic>
        <p:nvPicPr>
          <p:cNvPr id="8" name="Afbeelding 5">
            <a:extLst>
              <a:ext uri="{FF2B5EF4-FFF2-40B4-BE49-F238E27FC236}">
                <a16:creationId xmlns:a16="http://schemas.microsoft.com/office/drawing/2014/main" id="{57ED97C2-6020-4220-B8A3-52C0ED006138}"/>
              </a:ext>
            </a:extLst>
          </p:cNvPr>
          <p:cNvPicPr>
            <a:picLocks noChangeAspect="1"/>
          </p:cNvPicPr>
          <p:nvPr/>
        </p:nvPicPr>
        <p:blipFill>
          <a:blip r:embed="rId2"/>
          <a:stretch>
            <a:fillRect/>
          </a:stretch>
        </p:blipFill>
        <p:spPr>
          <a:xfrm>
            <a:off x="3274505" y="7745"/>
            <a:ext cx="5765800" cy="882650"/>
          </a:xfrm>
          <a:prstGeom prst="rect">
            <a:avLst/>
          </a:prstGeom>
        </p:spPr>
      </p:pic>
      <p:sp>
        <p:nvSpPr>
          <p:cNvPr id="7" name="Tijdelijke aanduiding voor tekst 2">
            <a:extLst>
              <a:ext uri="{FF2B5EF4-FFF2-40B4-BE49-F238E27FC236}">
                <a16:creationId xmlns:a16="http://schemas.microsoft.com/office/drawing/2014/main" id="{9EE550E8-6C14-484F-B74B-6B2EF2EA2B26}"/>
              </a:ext>
            </a:extLst>
          </p:cNvPr>
          <p:cNvSpPr>
            <a:spLocks noGrp="1"/>
          </p:cNvSpPr>
          <p:nvPr/>
        </p:nvSpPr>
        <p:spPr>
          <a:xfrm>
            <a:off x="553528" y="1896618"/>
            <a:ext cx="8479767" cy="4340730"/>
          </a:xfrm>
          <a:prstGeom prst="rect">
            <a:avLst/>
          </a:prstGeom>
        </p:spPr>
        <p:txBody>
          <a:bodyPr vert="horz" lIns="91440" tIns="45720" rIns="91440" bIns="45720" rtlCol="0" anchor="t">
            <a:normAutofit/>
          </a:bodyPr>
          <a:lstStyle>
            <a:lvl1pPr marL="228600" marR="0" indent="-228600" algn="l" defTabSz="914400" rtl="0" eaLnBrk="1" fontAlgn="auto" latinLnBrk="0" hangingPunct="1">
              <a:lnSpc>
                <a:spcPct val="90000"/>
              </a:lnSpc>
              <a:spcBef>
                <a:spcPts val="1000"/>
              </a:spcBef>
              <a:spcAft>
                <a:spcPts val="0"/>
              </a:spcAft>
              <a:buClr>
                <a:srgbClr val="2382BE"/>
              </a:buClr>
              <a:buSzTx/>
              <a:buFont typeface="Wingdings" panose="05000000000000000000" pitchFamily="2" charset="2"/>
              <a:buChar char="§"/>
              <a:tabLst/>
              <a:defRPr sz="20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1pPr>
            <a:lvl2pPr marL="6858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8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2pPr>
            <a:lvl3pPr marL="11430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6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3pPr>
            <a:lvl4pPr marL="16002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4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4pPr>
            <a:lvl5pPr marL="20574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4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2200"/>
          </a:p>
        </p:txBody>
      </p:sp>
      <p:pic>
        <p:nvPicPr>
          <p:cNvPr id="2" name="Picture 5">
            <a:extLst>
              <a:ext uri="{FF2B5EF4-FFF2-40B4-BE49-F238E27FC236}">
                <a16:creationId xmlns:a16="http://schemas.microsoft.com/office/drawing/2014/main" id="{591C1B85-95B7-4AA4-BBCC-1ED7DC564902}"/>
              </a:ext>
            </a:extLst>
          </p:cNvPr>
          <p:cNvPicPr>
            <a:picLocks noChangeAspect="1"/>
          </p:cNvPicPr>
          <p:nvPr/>
        </p:nvPicPr>
        <p:blipFill>
          <a:blip r:embed="rId3"/>
          <a:stretch>
            <a:fillRect/>
          </a:stretch>
        </p:blipFill>
        <p:spPr>
          <a:xfrm>
            <a:off x="457200" y="1432671"/>
            <a:ext cx="7798278" cy="283298"/>
          </a:xfrm>
          <a:prstGeom prst="rect">
            <a:avLst/>
          </a:prstGeom>
        </p:spPr>
      </p:pic>
      <p:pic>
        <p:nvPicPr>
          <p:cNvPr id="6" name="Picture 10">
            <a:extLst>
              <a:ext uri="{FF2B5EF4-FFF2-40B4-BE49-F238E27FC236}">
                <a16:creationId xmlns:a16="http://schemas.microsoft.com/office/drawing/2014/main" id="{26B54952-F0B6-41C3-946A-CB79B71FB279}"/>
              </a:ext>
            </a:extLst>
          </p:cNvPr>
          <p:cNvPicPr>
            <a:picLocks noChangeAspect="1"/>
          </p:cNvPicPr>
          <p:nvPr/>
        </p:nvPicPr>
        <p:blipFill>
          <a:blip r:embed="rId4"/>
          <a:stretch>
            <a:fillRect/>
          </a:stretch>
        </p:blipFill>
        <p:spPr>
          <a:xfrm>
            <a:off x="457201" y="1969793"/>
            <a:ext cx="5227607" cy="1848737"/>
          </a:xfrm>
          <a:prstGeom prst="rect">
            <a:avLst/>
          </a:prstGeom>
        </p:spPr>
      </p:pic>
      <p:pic>
        <p:nvPicPr>
          <p:cNvPr id="11" name="Picture 11">
            <a:extLst>
              <a:ext uri="{FF2B5EF4-FFF2-40B4-BE49-F238E27FC236}">
                <a16:creationId xmlns:a16="http://schemas.microsoft.com/office/drawing/2014/main" id="{6519DC8C-9025-4BD3-8BF5-2A5205F1AD1D}"/>
              </a:ext>
            </a:extLst>
          </p:cNvPr>
          <p:cNvPicPr>
            <a:picLocks noChangeAspect="1"/>
          </p:cNvPicPr>
          <p:nvPr/>
        </p:nvPicPr>
        <p:blipFill>
          <a:blip r:embed="rId5"/>
          <a:stretch>
            <a:fillRect/>
          </a:stretch>
        </p:blipFill>
        <p:spPr>
          <a:xfrm>
            <a:off x="457201" y="4068666"/>
            <a:ext cx="5227607" cy="1765792"/>
          </a:xfrm>
          <a:prstGeom prst="rect">
            <a:avLst/>
          </a:prstGeom>
        </p:spPr>
      </p:pic>
      <p:sp>
        <p:nvSpPr>
          <p:cNvPr id="12" name="Tijdelijke aanduiding voor inhoud 3">
            <a:extLst>
              <a:ext uri="{FF2B5EF4-FFF2-40B4-BE49-F238E27FC236}">
                <a16:creationId xmlns:a16="http://schemas.microsoft.com/office/drawing/2014/main" id="{30212F13-D922-4BD7-9F84-BE44BDDF986D}"/>
              </a:ext>
            </a:extLst>
          </p:cNvPr>
          <p:cNvSpPr>
            <a:spLocks noGrp="1"/>
          </p:cNvSpPr>
          <p:nvPr/>
        </p:nvSpPr>
        <p:spPr>
          <a:xfrm>
            <a:off x="5954949" y="2136822"/>
            <a:ext cx="3192379" cy="602426"/>
          </a:xfrm>
          <a:prstGeom prst="rect">
            <a:avLst/>
          </a:prstGeom>
          <a:solidFill>
            <a:schemeClr val="accent3">
              <a:lumMod val="60000"/>
              <a:lumOff val="40000"/>
            </a:schemeClr>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a:solidFill>
                  <a:schemeClr val="tx1"/>
                </a:solidFill>
                <a:latin typeface="Calibri"/>
                <a:ea typeface="Open Sans"/>
                <a:cs typeface="Open Sans"/>
              </a:rPr>
              <a:t>Alternatieve variant 1: aanvullende gegevens</a:t>
            </a:r>
          </a:p>
        </p:txBody>
      </p:sp>
      <p:sp>
        <p:nvSpPr>
          <p:cNvPr id="13" name="Tijdelijke aanduiding voor inhoud 3">
            <a:extLst>
              <a:ext uri="{FF2B5EF4-FFF2-40B4-BE49-F238E27FC236}">
                <a16:creationId xmlns:a16="http://schemas.microsoft.com/office/drawing/2014/main" id="{4B307612-0823-4E03-B96F-4769AEE798FB}"/>
              </a:ext>
            </a:extLst>
          </p:cNvPr>
          <p:cNvSpPr txBox="1">
            <a:spLocks/>
          </p:cNvSpPr>
          <p:nvPr/>
        </p:nvSpPr>
        <p:spPr>
          <a:xfrm>
            <a:off x="5954949" y="2996361"/>
            <a:ext cx="3192379" cy="602426"/>
          </a:xfrm>
          <a:prstGeom prst="rect">
            <a:avLst/>
          </a:prstGeom>
          <a:solidFill>
            <a:srgbClr val="FFC000"/>
          </a:solidFill>
        </p:spPr>
        <p:txBody>
          <a:bodyPr vert="horz" lIns="91440" tIns="45720" rIns="91440" bIns="4572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r>
              <a:rPr lang="nl-NL" sz="1800">
                <a:solidFill>
                  <a:schemeClr val="tx1"/>
                </a:solidFill>
              </a:rPr>
              <a:t>Alternatieve variant 2: minder gegevens</a:t>
            </a:r>
          </a:p>
        </p:txBody>
      </p:sp>
      <p:sp>
        <p:nvSpPr>
          <p:cNvPr id="14" name="Tijdelijke aanduiding voor inhoud 3">
            <a:extLst>
              <a:ext uri="{FF2B5EF4-FFF2-40B4-BE49-F238E27FC236}">
                <a16:creationId xmlns:a16="http://schemas.microsoft.com/office/drawing/2014/main" id="{C00672CF-EEC9-4D1E-A310-C80402AE8D17}"/>
              </a:ext>
            </a:extLst>
          </p:cNvPr>
          <p:cNvSpPr txBox="1">
            <a:spLocks/>
          </p:cNvSpPr>
          <p:nvPr/>
        </p:nvSpPr>
        <p:spPr>
          <a:xfrm>
            <a:off x="5953736" y="4037852"/>
            <a:ext cx="3192379" cy="602426"/>
          </a:xfrm>
          <a:prstGeom prst="rect">
            <a:avLst/>
          </a:prstGeom>
          <a:solidFill>
            <a:schemeClr val="accent3">
              <a:lumMod val="60000"/>
              <a:lumOff val="40000"/>
            </a:schemeClr>
          </a:solidFill>
        </p:spPr>
        <p:txBody>
          <a:bodyPr vert="horz" lIns="91440" tIns="45720" rIns="91440" bIns="4572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r>
              <a:rPr lang="nl-NL" sz="1800">
                <a:solidFill>
                  <a:schemeClr val="tx1"/>
                </a:solidFill>
              </a:rPr>
              <a:t>Alternatieve variant 2: termijn voor tijdelijke opslag verkort</a:t>
            </a:r>
          </a:p>
        </p:txBody>
      </p:sp>
      <p:sp>
        <p:nvSpPr>
          <p:cNvPr id="15" name="Tijdelijke aanduiding voor inhoud 3">
            <a:extLst>
              <a:ext uri="{FF2B5EF4-FFF2-40B4-BE49-F238E27FC236}">
                <a16:creationId xmlns:a16="http://schemas.microsoft.com/office/drawing/2014/main" id="{7271A1E9-BB32-4AB3-B4E5-C959F4BC5191}"/>
              </a:ext>
            </a:extLst>
          </p:cNvPr>
          <p:cNvSpPr txBox="1">
            <a:spLocks/>
          </p:cNvSpPr>
          <p:nvPr/>
        </p:nvSpPr>
        <p:spPr>
          <a:xfrm>
            <a:off x="5954861" y="4855056"/>
            <a:ext cx="3192379" cy="602426"/>
          </a:xfrm>
          <a:prstGeom prst="rect">
            <a:avLst/>
          </a:prstGeom>
          <a:noFill/>
        </p:spPr>
        <p:txBody>
          <a:bodyPr vert="horz" lIns="91440" tIns="45720" rIns="91440" bIns="4572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r>
              <a:rPr lang="nl-NL" sz="1800">
                <a:solidFill>
                  <a:schemeClr val="tx1"/>
                </a:solidFill>
              </a:rPr>
              <a:t>Uitleg waarom geen langere termijn</a:t>
            </a:r>
          </a:p>
        </p:txBody>
      </p:sp>
    </p:spTree>
    <p:extLst>
      <p:ext uri="{BB962C8B-B14F-4D97-AF65-F5344CB8AC3E}">
        <p14:creationId xmlns:p14="http://schemas.microsoft.com/office/powerpoint/2010/main" val="1176906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pic>
        <p:nvPicPr>
          <p:cNvPr id="8" name="Afbeelding 5">
            <a:extLst>
              <a:ext uri="{FF2B5EF4-FFF2-40B4-BE49-F238E27FC236}">
                <a16:creationId xmlns:a16="http://schemas.microsoft.com/office/drawing/2014/main" id="{57ED97C2-6020-4220-B8A3-52C0ED006138}"/>
              </a:ext>
            </a:extLst>
          </p:cNvPr>
          <p:cNvPicPr>
            <a:picLocks noChangeAspect="1"/>
          </p:cNvPicPr>
          <p:nvPr/>
        </p:nvPicPr>
        <p:blipFill>
          <a:blip r:embed="rId2"/>
          <a:stretch>
            <a:fillRect/>
          </a:stretch>
        </p:blipFill>
        <p:spPr>
          <a:xfrm>
            <a:off x="3274505" y="7745"/>
            <a:ext cx="5765800" cy="882650"/>
          </a:xfrm>
          <a:prstGeom prst="rect">
            <a:avLst/>
          </a:prstGeom>
        </p:spPr>
      </p:pic>
      <p:sp>
        <p:nvSpPr>
          <p:cNvPr id="7" name="Tijdelijke aanduiding voor tekst 2">
            <a:extLst>
              <a:ext uri="{FF2B5EF4-FFF2-40B4-BE49-F238E27FC236}">
                <a16:creationId xmlns:a16="http://schemas.microsoft.com/office/drawing/2014/main" id="{9EE550E8-6C14-484F-B74B-6B2EF2EA2B26}"/>
              </a:ext>
            </a:extLst>
          </p:cNvPr>
          <p:cNvSpPr>
            <a:spLocks noGrp="1"/>
          </p:cNvSpPr>
          <p:nvPr/>
        </p:nvSpPr>
        <p:spPr>
          <a:xfrm>
            <a:off x="553528" y="1896618"/>
            <a:ext cx="8479767" cy="4340730"/>
          </a:xfrm>
          <a:prstGeom prst="rect">
            <a:avLst/>
          </a:prstGeom>
        </p:spPr>
        <p:txBody>
          <a:bodyPr vert="horz" lIns="91440" tIns="45720" rIns="91440" bIns="45720" rtlCol="0" anchor="t">
            <a:normAutofit/>
          </a:bodyPr>
          <a:lstStyle>
            <a:lvl1pPr marL="228600" marR="0" indent="-228600" algn="l" defTabSz="914400" rtl="0" eaLnBrk="1" fontAlgn="auto" latinLnBrk="0" hangingPunct="1">
              <a:lnSpc>
                <a:spcPct val="90000"/>
              </a:lnSpc>
              <a:spcBef>
                <a:spcPts val="1000"/>
              </a:spcBef>
              <a:spcAft>
                <a:spcPts val="0"/>
              </a:spcAft>
              <a:buClr>
                <a:srgbClr val="2382BE"/>
              </a:buClr>
              <a:buSzTx/>
              <a:buFont typeface="Wingdings" panose="05000000000000000000" pitchFamily="2" charset="2"/>
              <a:buChar char="§"/>
              <a:tabLst/>
              <a:defRPr sz="20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1pPr>
            <a:lvl2pPr marL="6858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8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2pPr>
            <a:lvl3pPr marL="11430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6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3pPr>
            <a:lvl4pPr marL="16002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4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4pPr>
            <a:lvl5pPr marL="2057400" marR="0" indent="-228600" algn="l" defTabSz="914400" rtl="0" eaLnBrk="1" fontAlgn="auto" latinLnBrk="0" hangingPunct="1">
              <a:lnSpc>
                <a:spcPct val="90000"/>
              </a:lnSpc>
              <a:spcBef>
                <a:spcPts val="500"/>
              </a:spcBef>
              <a:spcAft>
                <a:spcPts val="0"/>
              </a:spcAft>
              <a:buClr>
                <a:srgbClr val="2382BE"/>
              </a:buClr>
              <a:buSzTx/>
              <a:buFont typeface="Wingdings" panose="05000000000000000000" pitchFamily="2" charset="2"/>
              <a:buChar char="§"/>
              <a:tabLst/>
              <a:defRPr sz="1400" kern="120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2200"/>
          </a:p>
        </p:txBody>
      </p:sp>
      <p:pic>
        <p:nvPicPr>
          <p:cNvPr id="2" name="Picture 5">
            <a:extLst>
              <a:ext uri="{FF2B5EF4-FFF2-40B4-BE49-F238E27FC236}">
                <a16:creationId xmlns:a16="http://schemas.microsoft.com/office/drawing/2014/main" id="{A18D3797-2D55-477B-BCF9-BA662633E556}"/>
              </a:ext>
            </a:extLst>
          </p:cNvPr>
          <p:cNvPicPr>
            <a:picLocks noChangeAspect="1"/>
          </p:cNvPicPr>
          <p:nvPr/>
        </p:nvPicPr>
        <p:blipFill>
          <a:blip r:embed="rId3"/>
          <a:stretch>
            <a:fillRect/>
          </a:stretch>
        </p:blipFill>
        <p:spPr>
          <a:xfrm>
            <a:off x="396816" y="1778838"/>
            <a:ext cx="6167886" cy="3783405"/>
          </a:xfrm>
          <a:prstGeom prst="rect">
            <a:avLst/>
          </a:prstGeom>
        </p:spPr>
      </p:pic>
      <p:sp>
        <p:nvSpPr>
          <p:cNvPr id="6" name="TextBox 5">
            <a:extLst>
              <a:ext uri="{FF2B5EF4-FFF2-40B4-BE49-F238E27FC236}">
                <a16:creationId xmlns:a16="http://schemas.microsoft.com/office/drawing/2014/main" id="{2C016E02-7D55-4FC9-8834-72939DE035EF}"/>
              </a:ext>
            </a:extLst>
          </p:cNvPr>
          <p:cNvSpPr txBox="1"/>
          <p:nvPr/>
        </p:nvSpPr>
        <p:spPr>
          <a:xfrm>
            <a:off x="6564702" y="2251495"/>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latin typeface="Open Sans"/>
              </a:rPr>
              <a:t>&lt;  </a:t>
            </a:r>
            <a:r>
              <a:rPr lang="nl-NL">
                <a:latin typeface="Calibri"/>
                <a:cs typeface="Calibri"/>
              </a:rPr>
              <a:t>neutrale tekst </a:t>
            </a:r>
            <a:endParaRPr lang="en-US">
              <a:latin typeface="Calibri"/>
              <a:cs typeface="Calibri"/>
            </a:endParaRPr>
          </a:p>
          <a:p>
            <a:r>
              <a:rPr lang="nl-NL">
                <a:latin typeface="Calibri"/>
                <a:cs typeface="Calibri"/>
              </a:rPr>
              <a:t>     zonder kleur</a:t>
            </a:r>
            <a:r>
              <a:rPr lang="en-US">
                <a:latin typeface="Calibri"/>
                <a:ea typeface="Open Sans"/>
                <a:cs typeface="Open Sans"/>
              </a:rPr>
              <a:t>​</a:t>
            </a:r>
            <a:endParaRPr lang="en-US">
              <a:latin typeface="Calibri"/>
              <a:cs typeface="Calibri"/>
            </a:endParaRPr>
          </a:p>
        </p:txBody>
      </p:sp>
      <p:sp>
        <p:nvSpPr>
          <p:cNvPr id="11" name="TextBox 10">
            <a:extLst>
              <a:ext uri="{FF2B5EF4-FFF2-40B4-BE49-F238E27FC236}">
                <a16:creationId xmlns:a16="http://schemas.microsoft.com/office/drawing/2014/main" id="{617C17E3-8AFF-44C6-90A2-178F948B6120}"/>
              </a:ext>
            </a:extLst>
          </p:cNvPr>
          <p:cNvSpPr txBox="1"/>
          <p:nvPr/>
        </p:nvSpPr>
        <p:spPr>
          <a:xfrm>
            <a:off x="6625087" y="3433313"/>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latin typeface="Calibri"/>
                <a:cs typeface="Calibri"/>
              </a:rPr>
              <a:t>Verder zelfde systematiek als bij artikelen (kleuren voor varianten)</a:t>
            </a:r>
            <a:endParaRPr lang="en-US">
              <a:latin typeface="Calibri"/>
              <a:cs typeface="Calibri"/>
            </a:endParaRPr>
          </a:p>
        </p:txBody>
      </p:sp>
      <p:sp>
        <p:nvSpPr>
          <p:cNvPr id="13" name="Titel 1">
            <a:extLst>
              <a:ext uri="{FF2B5EF4-FFF2-40B4-BE49-F238E27FC236}">
                <a16:creationId xmlns:a16="http://schemas.microsoft.com/office/drawing/2014/main" id="{FFF3A218-1DB8-49C7-87E1-4B65C9BA5BAD}"/>
              </a:ext>
            </a:extLst>
          </p:cNvPr>
          <p:cNvSpPr>
            <a:spLocks noGrp="1"/>
          </p:cNvSpPr>
          <p:nvPr>
            <p:ph type="title"/>
          </p:nvPr>
        </p:nvSpPr>
        <p:spPr>
          <a:xfrm>
            <a:off x="459476" y="1169390"/>
            <a:ext cx="8220974" cy="792519"/>
          </a:xfrm>
        </p:spPr>
        <p:txBody>
          <a:bodyPr>
            <a:normAutofit/>
          </a:bodyPr>
          <a:lstStyle/>
          <a:p>
            <a:r>
              <a:rPr lang="nl-NL">
                <a:ea typeface="Verdana"/>
              </a:rPr>
              <a:t>Toelichting</a:t>
            </a:r>
            <a:endParaRPr lang="en-US"/>
          </a:p>
          <a:p>
            <a:endParaRPr lang="nl-NL">
              <a:ea typeface="Verdana"/>
            </a:endParaRPr>
          </a:p>
        </p:txBody>
      </p:sp>
    </p:spTree>
    <p:extLst>
      <p:ext uri="{BB962C8B-B14F-4D97-AF65-F5344CB8AC3E}">
        <p14:creationId xmlns:p14="http://schemas.microsoft.com/office/powerpoint/2010/main" val="26016031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Meer informatie</a:t>
            </a:r>
          </a:p>
        </p:txBody>
      </p:sp>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sp>
        <p:nvSpPr>
          <p:cNvPr id="5" name="Tijdelijke aanduiding voor tekst 4"/>
          <p:cNvSpPr>
            <a:spLocks noGrp="1"/>
          </p:cNvSpPr>
          <p:nvPr>
            <p:ph type="body" sz="quarter" idx="12"/>
          </p:nvPr>
        </p:nvSpPr>
        <p:spPr/>
        <p:txBody>
          <a:bodyPr vert="horz" lIns="91440" tIns="45720" rIns="91440" bIns="45720" rtlCol="0" anchor="t">
            <a:normAutofit/>
          </a:bodyPr>
          <a:lstStyle/>
          <a:p>
            <a:r>
              <a:rPr lang="nl-NL"/>
              <a:t>Aan de slag met de Omgevingswet: </a:t>
            </a:r>
            <a:br>
              <a:rPr lang="nl-NL"/>
            </a:br>
            <a:r>
              <a:rPr lang="nl-NL">
                <a:hlinkClick r:id="rId2"/>
              </a:rPr>
              <a:t>www.aandeslagmetdeomgevingswet.nl</a:t>
            </a:r>
            <a:endParaRPr lang="nl-NL"/>
          </a:p>
          <a:p>
            <a:pPr marL="0" indent="0">
              <a:buNone/>
            </a:pPr>
            <a:endParaRPr lang="nl-NL"/>
          </a:p>
          <a:p>
            <a:r>
              <a:rPr lang="nl-NL"/>
              <a:t>Informatiepunt Leefomgeving </a:t>
            </a:r>
            <a:r>
              <a:rPr lang="nl-NL">
                <a:hlinkClick r:id="rId3"/>
              </a:rPr>
              <a:t>www.iplo.nl</a:t>
            </a:r>
            <a:r>
              <a:rPr lang="nl-NL"/>
              <a:t/>
            </a:r>
            <a:br>
              <a:rPr lang="nl-NL"/>
            </a:br>
            <a:r>
              <a:rPr lang="nl-NL">
                <a:hlinkClick r:id="rId4"/>
              </a:rPr>
              <a:t>https://iplo.nl/thema/bodem/</a:t>
            </a:r>
            <a:endParaRPr lang="nl-NL"/>
          </a:p>
          <a:p>
            <a:endParaRPr lang="nl-NL">
              <a:ea typeface="Verdana"/>
            </a:endParaRPr>
          </a:p>
          <a:p>
            <a:r>
              <a:rPr lang="nl-NL">
                <a:ea typeface="Verdana"/>
              </a:rPr>
              <a:t>Vereniging van Nederlandse gemeenten </a:t>
            </a:r>
            <a:r>
              <a:rPr lang="nl-NL" sz="1600">
                <a:ea typeface="Verdana"/>
                <a:hlinkClick r:id="rId5"/>
              </a:rPr>
              <a:t>Omgevingswet | VNG</a:t>
            </a:r>
            <a:endParaRPr lang="nl-NL" sz="1600">
              <a:ea typeface="Verdana"/>
            </a:endParaRPr>
          </a:p>
          <a:p>
            <a:pPr marL="0" indent="0">
              <a:buNone/>
            </a:pPr>
            <a:endParaRPr lang="nl-NL"/>
          </a:p>
          <a:p>
            <a:r>
              <a:rPr lang="nl-NL"/>
              <a:t>Bodembeheer van de Toekomst</a:t>
            </a:r>
            <a:br>
              <a:rPr lang="nl-NL"/>
            </a:br>
            <a:r>
              <a:rPr lang="nl-NL">
                <a:hlinkClick r:id="rId6"/>
              </a:rPr>
              <a:t>https://samendedieptein.nl/bodembeheer-van-de-toekomst/</a:t>
            </a:r>
            <a:endParaRPr lang="nl-NL"/>
          </a:p>
        </p:txBody>
      </p:sp>
      <p:pic>
        <p:nvPicPr>
          <p:cNvPr id="6" name="Tijdelijke aanduiding voor inhoud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56270" y="983366"/>
            <a:ext cx="2243836" cy="145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p:cNvPicPr>
            <a:picLocks noChangeAspect="1"/>
          </p:cNvPicPr>
          <p:nvPr/>
        </p:nvPicPr>
        <p:blipFill>
          <a:blip r:embed="rId8"/>
          <a:stretch>
            <a:fillRect/>
          </a:stretch>
        </p:blipFill>
        <p:spPr>
          <a:xfrm>
            <a:off x="5898987" y="2552057"/>
            <a:ext cx="2903456" cy="1193469"/>
          </a:xfrm>
          <a:prstGeom prst="rect">
            <a:avLst/>
          </a:prstGeom>
        </p:spPr>
      </p:pic>
      <p:pic>
        <p:nvPicPr>
          <p:cNvPr id="8" name="Afbeelding 7"/>
          <p:cNvPicPr>
            <a:picLocks noChangeAspect="1"/>
          </p:cNvPicPr>
          <p:nvPr/>
        </p:nvPicPr>
        <p:blipFill>
          <a:blip r:embed="rId9"/>
          <a:stretch>
            <a:fillRect/>
          </a:stretch>
        </p:blipFill>
        <p:spPr>
          <a:xfrm>
            <a:off x="3359956" y="5310588"/>
            <a:ext cx="5765800" cy="882650"/>
          </a:xfrm>
          <a:prstGeom prst="rect">
            <a:avLst/>
          </a:prstGeom>
        </p:spPr>
      </p:pic>
      <p:pic>
        <p:nvPicPr>
          <p:cNvPr id="10" name="Picture 10">
            <a:extLst>
              <a:ext uri="{FF2B5EF4-FFF2-40B4-BE49-F238E27FC236}">
                <a16:creationId xmlns:a16="http://schemas.microsoft.com/office/drawing/2014/main" id="{4BDE2146-DE50-4A52-8723-D67F3915B959}"/>
              </a:ext>
            </a:extLst>
          </p:cNvPr>
          <p:cNvPicPr>
            <a:picLocks noChangeAspect="1"/>
          </p:cNvPicPr>
          <p:nvPr/>
        </p:nvPicPr>
        <p:blipFill>
          <a:blip r:embed="rId10"/>
          <a:stretch>
            <a:fillRect/>
          </a:stretch>
        </p:blipFill>
        <p:spPr>
          <a:xfrm>
            <a:off x="7401375" y="3743775"/>
            <a:ext cx="1190625" cy="733425"/>
          </a:xfrm>
          <a:prstGeom prst="rect">
            <a:avLst/>
          </a:prstGeom>
        </p:spPr>
      </p:pic>
    </p:spTree>
    <p:extLst>
      <p:ext uri="{BB962C8B-B14F-4D97-AF65-F5344CB8AC3E}">
        <p14:creationId xmlns:p14="http://schemas.microsoft.com/office/powerpoint/2010/main" val="3963370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ea typeface="Verdana"/>
              </a:rPr>
              <a:t>Maatwerkregels en bruidsschat</a:t>
            </a:r>
          </a:p>
        </p:txBody>
      </p:sp>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sp>
        <p:nvSpPr>
          <p:cNvPr id="5" name="Tijdelijke aanduiding voor tekst 4"/>
          <p:cNvSpPr>
            <a:spLocks noGrp="1"/>
          </p:cNvSpPr>
          <p:nvPr>
            <p:ph type="body" sz="quarter" idx="12"/>
          </p:nvPr>
        </p:nvSpPr>
        <p:spPr/>
        <p:txBody>
          <a:bodyPr vert="horz" lIns="91440" tIns="45720" rIns="91440" bIns="45720" rtlCol="0" anchor="t">
            <a:normAutofit/>
          </a:bodyPr>
          <a:lstStyle/>
          <a:p>
            <a:endParaRPr lang="nl-NL">
              <a:ea typeface="Verdana"/>
            </a:endParaRPr>
          </a:p>
          <a:p>
            <a:endParaRPr lang="nl-NL">
              <a:ea typeface="Verdana"/>
            </a:endParaRPr>
          </a:p>
          <a:p>
            <a:pPr marL="0" indent="0">
              <a:buNone/>
            </a:pPr>
            <a:endParaRPr lang="nl-NL">
              <a:ea typeface="Verdana"/>
            </a:endParaRPr>
          </a:p>
        </p:txBody>
      </p:sp>
      <p:sp>
        <p:nvSpPr>
          <p:cNvPr id="6" name="Ondertitel 2">
            <a:extLst>
              <a:ext uri="{FF2B5EF4-FFF2-40B4-BE49-F238E27FC236}">
                <a16:creationId xmlns:a16="http://schemas.microsoft.com/office/drawing/2014/main" id="{354D9C65-7A0E-4FA8-9DFA-50A0531C6AC8}"/>
              </a:ext>
            </a:extLst>
          </p:cNvPr>
          <p:cNvSpPr txBox="1">
            <a:spLocks/>
          </p:cNvSpPr>
          <p:nvPr/>
        </p:nvSpPr>
        <p:spPr>
          <a:xfrm>
            <a:off x="460165" y="1740730"/>
            <a:ext cx="8595741" cy="3568733"/>
          </a:xfrm>
          <a:prstGeom prst="rect">
            <a:avLst/>
          </a:prstGeom>
        </p:spPr>
        <p:txBody>
          <a:bodyPr vert="horz" lIns="91440" tIns="45720" rIns="91440" bIns="45720" rtlCol="0" anchor="t">
            <a:normAutofit lnSpcReduction="10000"/>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nl-NL">
              <a:ea typeface="Verdana"/>
            </a:endParaRPr>
          </a:p>
          <a:p>
            <a:r>
              <a:rPr lang="nl-NL">
                <a:ea typeface="Verdana"/>
                <a:hlinkClick r:id="rId2"/>
              </a:rPr>
              <a:t>Maatwerkregel</a:t>
            </a:r>
            <a:r>
              <a:rPr lang="nl-NL">
                <a:ea typeface="Verdana"/>
              </a:rPr>
              <a:t> = lokale uitwerking van algemene regel van Rijk (of provincie)</a:t>
            </a:r>
          </a:p>
          <a:p>
            <a:pPr marL="285750" indent="-285750">
              <a:buFont typeface="Arial"/>
              <a:buChar char="•"/>
            </a:pPr>
            <a:endParaRPr lang="nl-NL">
              <a:ea typeface="Verdana"/>
            </a:endParaRPr>
          </a:p>
          <a:p>
            <a:pPr marL="285750" indent="-285750">
              <a:buFont typeface="Arial"/>
              <a:buChar char="•"/>
            </a:pPr>
            <a:r>
              <a:rPr lang="nl-NL">
                <a:ea typeface="Verdana"/>
              </a:rPr>
              <a:t>Hierbij wordt van rijksregels afgeweken of worden deze nader ingevuld</a:t>
            </a:r>
          </a:p>
          <a:p>
            <a:pPr marL="285750" indent="-285750">
              <a:buFont typeface="Arial"/>
              <a:buChar char="•"/>
            </a:pPr>
            <a:endParaRPr lang="nl-NL">
              <a:ea typeface="Verdana"/>
            </a:endParaRPr>
          </a:p>
          <a:p>
            <a:pPr marL="285750" indent="-285750">
              <a:buFont typeface="Arial"/>
              <a:buChar char="•"/>
            </a:pPr>
            <a:r>
              <a:rPr lang="nl-NL">
                <a:ea typeface="Verdana"/>
              </a:rPr>
              <a:t>Ruime mogelijkheid maatwerk o.g.v. het Besluit activiteiten leefomgeving</a:t>
            </a:r>
          </a:p>
          <a:p>
            <a:pPr marL="285750" indent="-285750">
              <a:buFont typeface="Arial"/>
              <a:buChar char="•"/>
            </a:pPr>
            <a:r>
              <a:rPr lang="nl-NL" sz="1200">
                <a:ea typeface="Verdana"/>
              </a:rPr>
              <a:t>Bijvoorbeeld t.a.v. graven, saneren, opslaan en toepassen grond of baggerspecie, toepassen bouwstoffen</a:t>
            </a:r>
          </a:p>
          <a:p>
            <a:pPr marL="285750" indent="-285750">
              <a:buFont typeface="Arial"/>
              <a:buChar char="•"/>
            </a:pPr>
            <a:endParaRPr lang="nl-NL">
              <a:ea typeface="Verdana"/>
            </a:endParaRPr>
          </a:p>
          <a:p>
            <a:pPr marL="285750" indent="-285750">
              <a:buFont typeface="Arial"/>
              <a:buChar char="•"/>
            </a:pPr>
            <a:r>
              <a:rPr lang="nl-NL">
                <a:ea typeface="Verdana"/>
              </a:rPr>
              <a:t>Maatwerkregels komen in het nieuwe deel van het omgevingsplan terecht</a:t>
            </a:r>
          </a:p>
          <a:p>
            <a:pPr marL="285750" indent="-285750">
              <a:buFont typeface="Arial"/>
              <a:buChar char="•"/>
            </a:pPr>
            <a:endParaRPr lang="nl-NL">
              <a:ea typeface="Verdana"/>
            </a:endParaRPr>
          </a:p>
          <a:p>
            <a:endParaRPr lang="nl-NL">
              <a:ea typeface="Verdana"/>
            </a:endParaRPr>
          </a:p>
          <a:p>
            <a:r>
              <a:rPr lang="nl-NL">
                <a:ea typeface="Verdana"/>
                <a:hlinkClick r:id="rId3"/>
              </a:rPr>
              <a:t>Bruidsschat</a:t>
            </a:r>
            <a:r>
              <a:rPr lang="nl-NL">
                <a:ea typeface="Verdana"/>
              </a:rPr>
              <a:t> = set (gedecentraliseerde) rijksregels die op datum i.w.t. Omgevingswet in omgevingsplan gemeente en in </a:t>
            </a:r>
            <a:r>
              <a:rPr lang="nl-NL" err="1">
                <a:ea typeface="Verdana"/>
              </a:rPr>
              <a:t>waterschapsverordening</a:t>
            </a:r>
            <a:r>
              <a:rPr lang="nl-NL">
                <a:ea typeface="Verdana"/>
              </a:rPr>
              <a:t> zit</a:t>
            </a:r>
            <a:endParaRPr lang="nl-NL"/>
          </a:p>
          <a:p>
            <a:endParaRPr lang="nl-NL">
              <a:ea typeface="Verdana"/>
            </a:endParaRPr>
          </a:p>
        </p:txBody>
      </p:sp>
    </p:spTree>
    <p:extLst>
      <p:ext uri="{BB962C8B-B14F-4D97-AF65-F5344CB8AC3E}">
        <p14:creationId xmlns:p14="http://schemas.microsoft.com/office/powerpoint/2010/main" val="3676374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sp>
        <p:nvSpPr>
          <p:cNvPr id="5" name="Tijdelijke aanduiding voor tekst 4"/>
          <p:cNvSpPr>
            <a:spLocks noGrp="1"/>
          </p:cNvSpPr>
          <p:nvPr>
            <p:ph type="body" sz="quarter" idx="12"/>
          </p:nvPr>
        </p:nvSpPr>
        <p:spPr/>
        <p:txBody>
          <a:bodyPr vert="horz" lIns="91440" tIns="45720" rIns="91440" bIns="45720" rtlCol="0" anchor="t">
            <a:normAutofit/>
          </a:bodyPr>
          <a:lstStyle/>
          <a:p>
            <a:pPr marL="0" indent="0">
              <a:buNone/>
            </a:pPr>
            <a:endParaRPr lang="nl-NL">
              <a:ea typeface="Verdana"/>
            </a:endParaRPr>
          </a:p>
          <a:p>
            <a:endParaRPr lang="nl-NL">
              <a:ea typeface="Verdana"/>
            </a:endParaRPr>
          </a:p>
        </p:txBody>
      </p:sp>
      <p:pic>
        <p:nvPicPr>
          <p:cNvPr id="9" name="Picture 7">
            <a:extLst>
              <a:ext uri="{FF2B5EF4-FFF2-40B4-BE49-F238E27FC236}">
                <a16:creationId xmlns:a16="http://schemas.microsoft.com/office/drawing/2014/main" id="{2B767DF1-2AEB-4B89-B570-ED74BA153AB4}"/>
              </a:ext>
            </a:extLst>
          </p:cNvPr>
          <p:cNvPicPr>
            <a:picLocks noChangeAspect="1"/>
          </p:cNvPicPr>
          <p:nvPr/>
        </p:nvPicPr>
        <p:blipFill>
          <a:blip r:embed="rId2"/>
          <a:stretch>
            <a:fillRect/>
          </a:stretch>
        </p:blipFill>
        <p:spPr>
          <a:xfrm>
            <a:off x="457201" y="807734"/>
            <a:ext cx="8393501" cy="5251156"/>
          </a:xfrm>
          <a:prstGeom prst="rect">
            <a:avLst/>
          </a:prstGeom>
        </p:spPr>
      </p:pic>
    </p:spTree>
    <p:extLst>
      <p:ext uri="{BB962C8B-B14F-4D97-AF65-F5344CB8AC3E}">
        <p14:creationId xmlns:p14="http://schemas.microsoft.com/office/powerpoint/2010/main" val="2305252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27/05/2021</a:t>
            </a:r>
          </a:p>
        </p:txBody>
      </p:sp>
      <p:sp>
        <p:nvSpPr>
          <p:cNvPr id="4" name="Tijdelijke aanduiding voor voettekst 3"/>
          <p:cNvSpPr>
            <a:spLocks noGrp="1"/>
          </p:cNvSpPr>
          <p:nvPr>
            <p:ph type="ftr" sz="quarter" idx="11"/>
          </p:nvPr>
        </p:nvSpPr>
        <p:spPr/>
        <p:txBody>
          <a:bodyPr/>
          <a:lstStyle/>
          <a:p>
            <a:r>
              <a:rPr lang="nl-NL"/>
              <a:t>Webinar Bodem in het omgevingsplan</a:t>
            </a:r>
          </a:p>
        </p:txBody>
      </p:sp>
      <p:pic>
        <p:nvPicPr>
          <p:cNvPr id="7" name="Picture 7">
            <a:extLst>
              <a:ext uri="{FF2B5EF4-FFF2-40B4-BE49-F238E27FC236}">
                <a16:creationId xmlns:a16="http://schemas.microsoft.com/office/drawing/2014/main" id="{468B6513-13BE-4964-A0D6-230FF0D17D72}"/>
              </a:ext>
            </a:extLst>
          </p:cNvPr>
          <p:cNvPicPr>
            <a:picLocks noChangeAspect="1"/>
          </p:cNvPicPr>
          <p:nvPr/>
        </p:nvPicPr>
        <p:blipFill>
          <a:blip r:embed="rId2"/>
          <a:stretch>
            <a:fillRect/>
          </a:stretch>
        </p:blipFill>
        <p:spPr>
          <a:xfrm>
            <a:off x="569344" y="776094"/>
            <a:ext cx="7306573" cy="5081524"/>
          </a:xfrm>
          <a:prstGeom prst="rect">
            <a:avLst/>
          </a:prstGeom>
        </p:spPr>
      </p:pic>
    </p:spTree>
    <p:extLst>
      <p:ext uri="{BB962C8B-B14F-4D97-AF65-F5344CB8AC3E}">
        <p14:creationId xmlns:p14="http://schemas.microsoft.com/office/powerpoint/2010/main" val="888130413"/>
      </p:ext>
    </p:extLst>
  </p:cSld>
  <p:clrMapOvr>
    <a:masterClrMapping/>
  </p:clrMapOvr>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2E9C4452081145930E69E3614E2099" ma:contentTypeVersion="12" ma:contentTypeDescription="Create a new document." ma:contentTypeScope="" ma:versionID="8e2c4b33d19715132cf5273919e7aaf0">
  <xsd:schema xmlns:xsd="http://www.w3.org/2001/XMLSchema" xmlns:xs="http://www.w3.org/2001/XMLSchema" xmlns:p="http://schemas.microsoft.com/office/2006/metadata/properties" xmlns:ns2="5bb6aedf-3049-4ee8-82d7-30f3552f1529" xmlns:ns3="eaef1024-7b51-4732-844a-6f84514cf716" targetNamespace="http://schemas.microsoft.com/office/2006/metadata/properties" ma:root="true" ma:fieldsID="4795f3ffa3959d67911ae71e920fea14" ns2:_="" ns3:_="">
    <xsd:import namespace="5bb6aedf-3049-4ee8-82d7-30f3552f1529"/>
    <xsd:import namespace="eaef1024-7b51-4732-844a-6f84514cf71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b6aedf-3049-4ee8-82d7-30f3552f15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aef1024-7b51-4732-844a-6f84514cf71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F44BB3-EDA7-4DFC-8A08-77013BD6718B}">
  <ds:schemaRefs>
    <ds:schemaRef ds:uri="http://purl.org/dc/elements/1.1/"/>
    <ds:schemaRef ds:uri="http://schemas.microsoft.com/office/2006/metadata/properties"/>
    <ds:schemaRef ds:uri="http://schemas.openxmlformats.org/package/2006/metadata/core-properties"/>
    <ds:schemaRef ds:uri="http://purl.org/dc/terms/"/>
    <ds:schemaRef ds:uri="eaef1024-7b51-4732-844a-6f84514cf716"/>
    <ds:schemaRef ds:uri="http://schemas.microsoft.com/office/2006/documentManagement/types"/>
    <ds:schemaRef ds:uri="http://schemas.microsoft.com/office/infopath/2007/PartnerControls"/>
    <ds:schemaRef ds:uri="5bb6aedf-3049-4ee8-82d7-30f3552f1529"/>
    <ds:schemaRef ds:uri="http://www.w3.org/XML/1998/namespace"/>
    <ds:schemaRef ds:uri="http://purl.org/dc/dcmitype/"/>
  </ds:schemaRefs>
</ds:datastoreItem>
</file>

<file path=customXml/itemProps2.xml><?xml version="1.0" encoding="utf-8"?>
<ds:datastoreItem xmlns:ds="http://schemas.openxmlformats.org/officeDocument/2006/customXml" ds:itemID="{2DA1F845-B0D9-410C-B603-4E39EBA92799}">
  <ds:schemaRefs>
    <ds:schemaRef ds:uri="5bb6aedf-3049-4ee8-82d7-30f3552f1529"/>
    <ds:schemaRef ds:uri="eaef1024-7b51-4732-844a-6f84514cf7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BC3AC64-0D7B-4F78-A1B6-1FFEFC37A0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4120</Words>
  <Application>Microsoft Office PowerPoint</Application>
  <PresentationFormat>Diavoorstelling (4:3)</PresentationFormat>
  <Paragraphs>645</Paragraphs>
  <Slides>64</Slides>
  <Notes>17</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64</vt:i4>
      </vt:variant>
    </vt:vector>
  </HeadingPairs>
  <TitlesOfParts>
    <vt:vector size="73" baseType="lpstr">
      <vt:lpstr>ＭＳ Ｐゴシック</vt:lpstr>
      <vt:lpstr>Arial</vt:lpstr>
      <vt:lpstr>Arial,Sans-Serif</vt:lpstr>
      <vt:lpstr>Calibri</vt:lpstr>
      <vt:lpstr>Open Sans</vt:lpstr>
      <vt:lpstr>Tahoma</vt:lpstr>
      <vt:lpstr>Verdana</vt:lpstr>
      <vt:lpstr>Wingdings</vt:lpstr>
      <vt:lpstr>Aangepast ontwerp</vt:lpstr>
      <vt:lpstr>Bodem in het omgevingsplan</vt:lpstr>
      <vt:lpstr>Spelregels</vt:lpstr>
      <vt:lpstr>Inhoud webinar</vt:lpstr>
      <vt:lpstr>Deel 1: Wat is het omgevingsplan?</vt:lpstr>
      <vt:lpstr>PowerPoint-presentatie</vt:lpstr>
      <vt:lpstr>PowerPoint-presentatie</vt:lpstr>
      <vt:lpstr>Maatwerkregels en bruidsschat</vt:lpstr>
      <vt:lpstr>PowerPoint-presentatie</vt:lpstr>
      <vt:lpstr>PowerPoint-presentatie</vt:lpstr>
      <vt:lpstr>PowerPoint-presentatie</vt:lpstr>
      <vt:lpstr>PowerPoint-presentatie</vt:lpstr>
      <vt:lpstr>Voorkeursvolgorde regels omgevingsplan</vt:lpstr>
      <vt:lpstr>Beleidsregels</vt:lpstr>
      <vt:lpstr>Beleidsregels</vt:lpstr>
      <vt:lpstr>Beleidsregels</vt:lpstr>
      <vt:lpstr>Deel 2: Tijdelijk deel omgevingsplan</vt:lpstr>
      <vt:lpstr>Tijdelijk deel omgevingsplan</vt:lpstr>
      <vt:lpstr>Bruidsschat (Aanvullingsbesluit) bodem</vt:lpstr>
      <vt:lpstr>Gebiedsspecifiek toetsingskader Bbk</vt:lpstr>
      <vt:lpstr>Deel 3: transitie omgevingsplan</vt:lpstr>
      <vt:lpstr>Transitiefase: tijdelijk -&gt; nieuw </vt:lpstr>
      <vt:lpstr>Transitie naar nieuw deel omgevingsplan</vt:lpstr>
      <vt:lpstr>Transitie naar nieuw deel omgevingsplan</vt:lpstr>
      <vt:lpstr>Bodem in het omgevingsplan: wat moet?</vt:lpstr>
      <vt:lpstr>Bodem in het omgevingsplan: wat mag?</vt:lpstr>
      <vt:lpstr>Stappenplan voorbereiding gemeenten</vt:lpstr>
      <vt:lpstr>Meer informatie</vt:lpstr>
      <vt:lpstr>Wat te doen met de bruidsschat?</vt:lpstr>
      <vt:lpstr>Wat te doen met de bruidsschat?</vt:lpstr>
      <vt:lpstr>PowerPoint-presentatie</vt:lpstr>
      <vt:lpstr>Wat te doen met de nota bodembeheer? (1)</vt:lpstr>
      <vt:lpstr>Wat te doen met de nota bodembeheer? (2)</vt:lpstr>
      <vt:lpstr>Deel 4: Voorbeelden</vt:lpstr>
      <vt:lpstr>Ontwerptool omgevingsplan VNG </vt:lpstr>
      <vt:lpstr>Invasieve exoten 1</vt:lpstr>
      <vt:lpstr>Invasieve exoten 2</vt:lpstr>
      <vt:lpstr>Invasieve exoten</vt:lpstr>
      <vt:lpstr>Diffuus lood </vt:lpstr>
      <vt:lpstr>Diffuus lood</vt:lpstr>
      <vt:lpstr>Grondwaterkwaliteit:  beheren, beschermen, verbeteren?</vt:lpstr>
      <vt:lpstr>PowerPoint-presentatie</vt:lpstr>
      <vt:lpstr>Wat kan en moet ik regelen</vt:lpstr>
      <vt:lpstr>Hoe wil ik het regelen</vt:lpstr>
      <vt:lpstr>Grondwaterkwaliteit</vt:lpstr>
      <vt:lpstr>Interferentiegebieden bodemenergie 1</vt:lpstr>
      <vt:lpstr>Interferentiegebieden bodemenergie 2</vt:lpstr>
      <vt:lpstr>Interferentiegebieden bodemenergie</vt:lpstr>
      <vt:lpstr>Deel 5: Bodembeheer van de Toekomst</vt:lpstr>
      <vt:lpstr>Hulpmiddelen </vt:lpstr>
      <vt:lpstr>Bodembeheer van de Toekomst is …. </vt:lpstr>
      <vt:lpstr>Programma in fasen </vt:lpstr>
      <vt:lpstr>Onderwerpen in uitvoering </vt:lpstr>
      <vt:lpstr>Producten Bodembeheer van de Toekomst </vt:lpstr>
      <vt:lpstr>Juridische frames </vt:lpstr>
      <vt:lpstr>Staalkaart Aanvullingsbesluit bodem </vt:lpstr>
      <vt:lpstr>Casco VNG </vt:lpstr>
      <vt:lpstr>Opzet staalkaart in modules </vt:lpstr>
      <vt:lpstr>Opzet staalkaart in modules </vt:lpstr>
      <vt:lpstr>Varianten </vt:lpstr>
      <vt:lpstr>Voorbeeldregels </vt:lpstr>
      <vt:lpstr>PowerPoint-presentatie</vt:lpstr>
      <vt:lpstr>PowerPoint-presentatie</vt:lpstr>
      <vt:lpstr>Toelichting </vt:lpstr>
      <vt:lpstr>Meer informatie</vt:lpstr>
    </vt:vector>
  </TitlesOfParts>
  <Company>Kriskras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Ewoud ten Hove</dc:creator>
  <cp:lastModifiedBy>Hardon, Nicole (WVL)</cp:lastModifiedBy>
  <cp:revision>2</cp:revision>
  <dcterms:created xsi:type="dcterms:W3CDTF">2017-01-06T08:36:46Z</dcterms:created>
  <dcterms:modified xsi:type="dcterms:W3CDTF">2021-05-26T13:52:43Z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0x010100232E9C4452081145930E69E3614E2099</vt:lpwstr>
  </property>
  <property fmtid="{D5CDD505-2E9C-101B-9397-08002B2CF9AE}" pid="3" name="_dlc_DocIdItemGuid">
    <vt:lpwstr>f422c54c-5b23-47b6-a46d-42357c66f027</vt:lpwstr>
  </property>
</Properties>
</file>